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8AF255-F826-4D6B-B9FB-BC2CB60A728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144E7-226C-479C-9F26-43FF81BB773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ac.bisis.rs/sr-Cyrl/book/bgb/60631a178c7ba24c7c72a705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815290" cy="2671781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library of the Belgrade City Library in the service of Citizen Science</a:t>
            </a:r>
            <a:br>
              <a:rPr lang="en-US" dirty="0"/>
            </a:b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banner s novom pozadinom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857628"/>
            <a:ext cx="6429420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pPr>
              <a:buNone/>
            </a:pPr>
            <a:r>
              <a:rPr lang="en-US" dirty="0" err="1" smtClean="0"/>
              <a:t>Hronolog</a:t>
            </a:r>
            <a:r>
              <a:rPr lang="sr-Latn-RS" dirty="0" smtClean="0"/>
              <a:t>y</a:t>
            </a:r>
            <a:r>
              <a:rPr lang="en-US" dirty="0" smtClean="0"/>
              <a:t> of Digital BCL</a:t>
            </a:r>
          </a:p>
          <a:p>
            <a:endParaRPr lang="en-US" b="1" dirty="0"/>
          </a:p>
          <a:p>
            <a:r>
              <a:rPr lang="sr-Latn-RS" b="1" dirty="0" smtClean="0"/>
              <a:t>AccessIT Project</a:t>
            </a:r>
            <a:endParaRPr lang="en-US" dirty="0"/>
          </a:p>
          <a:p>
            <a:r>
              <a:rPr lang="sr-Latn-RS" b="1" dirty="0"/>
              <a:t>dLibra Digital </a:t>
            </a:r>
            <a:r>
              <a:rPr lang="sr-Latn-RS" b="1" dirty="0" smtClean="0"/>
              <a:t>Library</a:t>
            </a:r>
            <a:endParaRPr lang="en-US" b="1" dirty="0" smtClean="0"/>
          </a:p>
          <a:p>
            <a:r>
              <a:rPr lang="sr-Latn-RS" b="1" dirty="0"/>
              <a:t>Transition to ResCarta Platform</a:t>
            </a:r>
            <a:endParaRPr lang="en-US" dirty="0"/>
          </a:p>
        </p:txBody>
      </p:sp>
      <p:pic>
        <p:nvPicPr>
          <p:cNvPr id="3075" name="Picture 3" descr="D:\PODACI\DESKTOP\PUBMET2024\Fotografije\bgb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Historical Research</a:t>
            </a:r>
          </a:p>
          <a:p>
            <a:r>
              <a:rPr lang="sr-Latn-RS" dirty="0" smtClean="0"/>
              <a:t>Journalism</a:t>
            </a:r>
          </a:p>
          <a:p>
            <a:r>
              <a:rPr lang="sr-Latn-RS" dirty="0" smtClean="0"/>
              <a:t>Education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Jelena</a:t>
            </a:r>
            <a:r>
              <a:rPr lang="en-US" sz="2000" dirty="0" smtClean="0"/>
              <a:t> </a:t>
            </a:r>
            <a:r>
              <a:rPr lang="en-US" sz="2000" dirty="0" err="1" smtClean="0"/>
              <a:t>Jovanović</a:t>
            </a:r>
            <a:r>
              <a:rPr lang="en-US" sz="2000" dirty="0" smtClean="0"/>
              <a:t> </a:t>
            </a:r>
            <a:r>
              <a:rPr lang="en-US" sz="2000" dirty="0" err="1" smtClean="0"/>
              <a:t>Simić</a:t>
            </a:r>
            <a:r>
              <a:rPr lang="en-US" sz="2000" dirty="0" smtClean="0"/>
              <a:t>, Museum of the Serbian Medical Society Research topic: The first years of the Children’s Clinic in Belgrade</a:t>
            </a:r>
            <a:endParaRPr lang="en-US" sz="2000" dirty="0"/>
          </a:p>
        </p:txBody>
      </p:sp>
      <p:pic>
        <p:nvPicPr>
          <p:cNvPr id="4" name="Content Placeholder 3" descr="3 001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146380" cy="3373327"/>
          </a:xfrm>
        </p:spPr>
      </p:pic>
      <p:pic>
        <p:nvPicPr>
          <p:cNvPr id="2050" name="Picture 2" descr="D:\PODACI\DESKTOP\PUBMET2024\Fotografije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340974" cy="340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School Polyclinics in Belgrade in 1925. “Five Years of Social-Medical Work in the Kingdom of Serbs, Croats, and Slovenes ˝1920–1925” . Zagreb: Institute for Social Medicine of the Ministry of Public Health in Zagreb, 1925</a:t>
            </a:r>
            <a:endParaRPr lang="en-US" sz="2200" dirty="0"/>
          </a:p>
        </p:txBody>
      </p:sp>
      <p:pic>
        <p:nvPicPr>
          <p:cNvPr id="4" name="Content Placeholder 3" descr="0.t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880776"/>
            <a:ext cx="6500858" cy="3758309"/>
          </a:xfrm>
        </p:spPr>
      </p:pic>
      <p:sp>
        <p:nvSpPr>
          <p:cNvPr id="5" name="Rectangle 4"/>
          <p:cNvSpPr/>
          <p:nvPr/>
        </p:nvSpPr>
        <p:spPr>
          <a:xfrm>
            <a:off x="2714612" y="5857892"/>
            <a:ext cx="372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hlinkClick r:id="rId3"/>
              </a:rPr>
              <a:t>Библиотека града Београда (</a:t>
            </a:r>
            <a:r>
              <a:rPr lang="en-US" dirty="0" err="1" smtClean="0">
                <a:hlinkClick r:id="rId3"/>
              </a:rPr>
              <a:t>bisis.rs</a:t>
            </a:r>
            <a:r>
              <a:rPr lang="en-US" dirty="0" smtClean="0">
                <a:hlinkClick r:id="rId3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Žaklina</a:t>
            </a:r>
            <a:r>
              <a:rPr lang="en-US" sz="2000" dirty="0" smtClean="0"/>
              <a:t> </a:t>
            </a:r>
            <a:r>
              <a:rPr lang="en-US" sz="2000" dirty="0" err="1" smtClean="0"/>
              <a:t>Nikolić</a:t>
            </a:r>
            <a:r>
              <a:rPr lang="en-US" sz="2000" dirty="0" smtClean="0"/>
              <a:t>, Library Center for Culture </a:t>
            </a:r>
            <a:r>
              <a:rPr lang="en-US" sz="2000" dirty="0" err="1" smtClean="0"/>
              <a:t>Kladovo</a:t>
            </a:r>
            <a:r>
              <a:rPr lang="en-US" sz="2000" dirty="0" smtClean="0"/>
              <a:t> Research topic: photo-documentary exhibition “Centuries of </a:t>
            </a:r>
            <a:r>
              <a:rPr lang="en-US" sz="2000" dirty="0" err="1" smtClean="0"/>
              <a:t>Fetislam</a:t>
            </a:r>
            <a:r>
              <a:rPr lang="en-US" sz="2000" dirty="0" smtClean="0"/>
              <a:t> 1524–2024</a:t>
            </a:r>
            <a:endParaRPr lang="en-US" sz="2000" dirty="0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521562" cy="50006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Olivera</a:t>
            </a:r>
            <a:r>
              <a:rPr lang="en-US" sz="2000" dirty="0" smtClean="0"/>
              <a:t> </a:t>
            </a:r>
            <a:r>
              <a:rPr lang="en-US" sz="2000" dirty="0" err="1" smtClean="0"/>
              <a:t>Nedeljković</a:t>
            </a:r>
            <a:r>
              <a:rPr lang="en-US" sz="2000" dirty="0" smtClean="0"/>
              <a:t>, City Library “</a:t>
            </a:r>
            <a:r>
              <a:rPr lang="en-US" sz="2000" dirty="0" err="1" smtClean="0"/>
              <a:t>Vladislav</a:t>
            </a:r>
            <a:r>
              <a:rPr lang="en-US" sz="2000" dirty="0" smtClean="0"/>
              <a:t> </a:t>
            </a:r>
            <a:r>
              <a:rPr lang="en-US" sz="2000" dirty="0" err="1" smtClean="0"/>
              <a:t>Petković</a:t>
            </a:r>
            <a:r>
              <a:rPr lang="en-US" sz="2000" dirty="0" smtClean="0"/>
              <a:t> </a:t>
            </a:r>
            <a:r>
              <a:rPr lang="en-US" sz="2000" dirty="0" err="1" smtClean="0"/>
              <a:t>Dis</a:t>
            </a:r>
            <a:r>
              <a:rPr lang="en-US" sz="2000" dirty="0" smtClean="0"/>
              <a:t>” from </a:t>
            </a:r>
            <a:r>
              <a:rPr lang="en-US" sz="2000" dirty="0" err="1" smtClean="0"/>
              <a:t>Čačak</a:t>
            </a:r>
            <a:r>
              <a:rPr lang="en-US" sz="2000" dirty="0" smtClean="0"/>
              <a:t> Research topic: Photographs and biographies of children’s writers, portrait of </a:t>
            </a:r>
            <a:r>
              <a:rPr lang="en-US" sz="2000" dirty="0" err="1" smtClean="0"/>
              <a:t>Andra</a:t>
            </a:r>
            <a:r>
              <a:rPr lang="en-US" sz="2000" dirty="0" smtClean="0"/>
              <a:t> </a:t>
            </a:r>
            <a:r>
              <a:rPr lang="en-US" sz="2000" dirty="0" err="1" smtClean="0"/>
              <a:t>Franićević</a:t>
            </a:r>
            <a:endParaRPr lang="en-US" sz="2000" dirty="0"/>
          </a:p>
        </p:txBody>
      </p:sp>
      <p:pic>
        <p:nvPicPr>
          <p:cNvPr id="6" name="Content Placeholder 5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3429024" cy="4601879"/>
          </a:xfrm>
        </p:spPr>
      </p:pic>
      <p:pic>
        <p:nvPicPr>
          <p:cNvPr id="1026" name="Picture 2" descr="D:\PODACI\DESKTOP\PUBMET2024\Fotografije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49"/>
            <a:ext cx="3438692" cy="4615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4143380"/>
            <a:ext cx="6400800" cy="1752600"/>
          </a:xfrm>
        </p:spPr>
        <p:txBody>
          <a:bodyPr/>
          <a:lstStyle/>
          <a:p>
            <a:r>
              <a:rPr lang="sr-Latn-RS" dirty="0" smtClean="0"/>
              <a:t>Olivera Nastić</a:t>
            </a:r>
            <a:endParaRPr lang="en-US" dirty="0" smtClean="0"/>
          </a:p>
          <a:p>
            <a:r>
              <a:rPr lang="en-US" dirty="0" smtClean="0"/>
              <a:t>Belgrade  City Library</a:t>
            </a:r>
            <a:endParaRPr lang="sr-Latn-RS" dirty="0" smtClean="0"/>
          </a:p>
          <a:p>
            <a:r>
              <a:rPr lang="en-US" dirty="0" smtClean="0"/>
              <a:t>o</a:t>
            </a:r>
            <a:r>
              <a:rPr lang="sr-Latn-RS" dirty="0" smtClean="0"/>
              <a:t>livera.nastic</a:t>
            </a:r>
            <a:r>
              <a:rPr lang="en-US" dirty="0" smtClean="0"/>
              <a:t>@</a:t>
            </a:r>
            <a:r>
              <a:rPr lang="en-US" dirty="0" err="1" smtClean="0"/>
              <a:t>gmail.com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162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Digital library of the Belgrade City Library in the service of Citizen Science  </vt:lpstr>
      <vt:lpstr>Slide 2</vt:lpstr>
      <vt:lpstr>Use Cases</vt:lpstr>
      <vt:lpstr>Jelena Jovanović Simić, Museum of the Serbian Medical Society Research topic: The first years of the Children’s Clinic in Belgrade</vt:lpstr>
      <vt:lpstr>School Polyclinics in Belgrade in 1925. “Five Years of Social-Medical Work in the Kingdom of Serbs, Croats, and Slovenes ˝1920–1925” . Zagreb: Institute for Social Medicine of the Ministry of Public Health in Zagreb, 1925</vt:lpstr>
      <vt:lpstr>Žaklina Nikolić, Library Center for Culture Kladovo Research topic: photo-documentary exhibition “Centuries of Fetislam 1524–2024</vt:lpstr>
      <vt:lpstr>Olivera Nedeljković, City Library “Vladislav Petković Dis” from Čačak Research topic: Photographs and biographies of children’s writers, portrait of Andra Franićević</vt:lpstr>
      <vt:lpstr>Thank you for your attention!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library of the Belgrade City Library in the service of Citizen Science  </dc:title>
  <dc:creator>Olja</dc:creator>
  <cp:lastModifiedBy>Olja</cp:lastModifiedBy>
  <cp:revision>8</cp:revision>
  <dcterms:created xsi:type="dcterms:W3CDTF">2024-08-28T19:43:04Z</dcterms:created>
  <dcterms:modified xsi:type="dcterms:W3CDTF">2024-08-28T20:29:40Z</dcterms:modified>
</cp:coreProperties>
</file>