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Lato"/>
      <p:regular r:id="rId34"/>
      <p:bold r:id="rId35"/>
      <p:italic r:id="rId36"/>
      <p:boldItalic r:id="rId37"/>
    </p:embeddedFont>
    <p:embeddedFont>
      <p:font typeface="Barlow Medium"/>
      <p:regular r:id="rId38"/>
      <p:bold r:id="rId39"/>
      <p:italic r:id="rId40"/>
      <p:boldItalic r:id="rId41"/>
    </p:embeddedFont>
    <p:embeddedFont>
      <p:font typeface="Barlow SemiBold"/>
      <p:regular r:id="rId42"/>
      <p:bold r:id="rId43"/>
      <p:italic r:id="rId44"/>
      <p:boldItalic r:id="rId45"/>
    </p:embeddedFont>
    <p:embeddedFont>
      <p:font typeface="Barlow"/>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gqryW5nGcAcQ77qk/oGDHvB2AA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517DDAC-ABBB-441A-8E10-638621B0DA0B}">
  <a:tblStyle styleId="{C517DDAC-ABBB-441A-8E10-638621B0DA0B}"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66BC42E-A75D-4157-995A-B3052A27E11E}" styleName="Table_1">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BarlowMedium-italic.fntdata"/><Relationship Id="rId42" Type="http://schemas.openxmlformats.org/officeDocument/2006/relationships/font" Target="fonts/BarlowSemiBold-regular.fntdata"/><Relationship Id="rId41" Type="http://schemas.openxmlformats.org/officeDocument/2006/relationships/font" Target="fonts/BarlowMedium-boldItalic.fntdata"/><Relationship Id="rId44" Type="http://schemas.openxmlformats.org/officeDocument/2006/relationships/font" Target="fonts/BarlowSemiBold-italic.fntdata"/><Relationship Id="rId43" Type="http://schemas.openxmlformats.org/officeDocument/2006/relationships/font" Target="fonts/BarlowSemiBold-bold.fntdata"/><Relationship Id="rId46" Type="http://schemas.openxmlformats.org/officeDocument/2006/relationships/font" Target="fonts/Barlow-regular.fntdata"/><Relationship Id="rId45" Type="http://schemas.openxmlformats.org/officeDocument/2006/relationships/font" Target="fonts/BarlowSemi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Barlow-italic.fntdata"/><Relationship Id="rId47" Type="http://schemas.openxmlformats.org/officeDocument/2006/relationships/font" Target="fonts/Barlow-bold.fntdata"/><Relationship Id="rId49" Type="http://schemas.openxmlformats.org/officeDocument/2006/relationships/font" Target="fonts/Barlow-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Lato-bold.fntdata"/><Relationship Id="rId34" Type="http://schemas.openxmlformats.org/officeDocument/2006/relationships/font" Target="fonts/Lato-regular.fntdata"/><Relationship Id="rId37" Type="http://schemas.openxmlformats.org/officeDocument/2006/relationships/font" Target="fonts/Lato-boldItalic.fntdata"/><Relationship Id="rId36" Type="http://schemas.openxmlformats.org/officeDocument/2006/relationships/font" Target="fonts/Lato-italic.fntdata"/><Relationship Id="rId39" Type="http://schemas.openxmlformats.org/officeDocument/2006/relationships/font" Target="fonts/BarlowMedium-bold.fntdata"/><Relationship Id="rId38" Type="http://schemas.openxmlformats.org/officeDocument/2006/relationships/font" Target="fonts/BarlowMedium-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fce3aa9fc4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2fce3aa9fc4_0_4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fd00fd420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fd00fd420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fce3aa9fc4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fce3aa9fc4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fbc5f7d9a0_0_408:notes"/>
          <p:cNvSpPr/>
          <p:nvPr>
            <p:ph idx="2" type="sldImg"/>
          </p:nvPr>
        </p:nvSpPr>
        <p:spPr>
          <a:xfrm>
            <a:off x="381213"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2fbc5f7d9a0_0_4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fde28eee1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2fde28eee11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fde28eee1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2fde28eee11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fde28eee1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2fde28eee11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fde28eee1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fde28eee1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fde28eee1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fde28eee1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fde28eee1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fde28eee1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fde28eee11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fde28eee1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fde28eee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fde28eee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fce3aa9fc4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fce3aa9fc4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fce3aa9fc4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fce3aa9fc4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fd00fd420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fd00fd420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fde28eee1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fde28eee1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fde28eee1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fde28eee1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fd00fd420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fd00fd420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fde28eee11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fde28eee1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5" name="Google Shape;365;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fd00fd42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fd00fd42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fbc5f7d9a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2fbc5f7d9a0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fd00fd420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fd00fd420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fd00fd420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fd00fd420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fd00fd420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fd00fd420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spTree>
      <p:nvGrpSpPr>
        <p:cNvPr id="8" name="Shape 8"/>
        <p:cNvGrpSpPr/>
        <p:nvPr/>
      </p:nvGrpSpPr>
      <p:grpSpPr>
        <a:xfrm>
          <a:off x="0" y="0"/>
          <a:ext cx="0" cy="0"/>
          <a:chOff x="0" y="0"/>
          <a:chExt cx="0" cy="0"/>
        </a:xfrm>
      </p:grpSpPr>
      <p:pic>
        <p:nvPicPr>
          <p:cNvPr id="9" name="Google Shape;9;g2a2a81b17f3_0_111"/>
          <p:cNvPicPr preferRelativeResize="0"/>
          <p:nvPr/>
        </p:nvPicPr>
        <p:blipFill rotWithShape="1">
          <a:blip r:embed="rId2">
            <a:alphaModFix/>
          </a:blip>
          <a:srcRect b="0" l="0" r="0" t="0"/>
          <a:stretch/>
        </p:blipFill>
        <p:spPr>
          <a:xfrm>
            <a:off x="0" y="0"/>
            <a:ext cx="9191025" cy="5169951"/>
          </a:xfrm>
          <a:prstGeom prst="rect">
            <a:avLst/>
          </a:prstGeom>
          <a:noFill/>
          <a:ln>
            <a:noFill/>
          </a:ln>
        </p:spPr>
      </p:pic>
      <p:sp>
        <p:nvSpPr>
          <p:cNvPr id="10" name="Google Shape;10;g2a2a81b17f3_0_111"/>
          <p:cNvSpPr txBox="1"/>
          <p:nvPr>
            <p:ph type="title"/>
          </p:nvPr>
        </p:nvSpPr>
        <p:spPr>
          <a:xfrm>
            <a:off x="4278025" y="507450"/>
            <a:ext cx="4552500" cy="463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4320">
                <a:solidFill>
                  <a:schemeClr val="lt1"/>
                </a:solidFill>
              </a:defRPr>
            </a:lvl1pPr>
            <a:lvl2pPr lvl="1" algn="r">
              <a:lnSpc>
                <a:spcPct val="100000"/>
              </a:lnSpc>
              <a:spcBef>
                <a:spcPts val="0"/>
              </a:spcBef>
              <a:spcAft>
                <a:spcPts val="0"/>
              </a:spcAft>
              <a:buSzPts val="2800"/>
              <a:buNone/>
              <a:defRPr sz="4320">
                <a:solidFill>
                  <a:schemeClr val="lt1"/>
                </a:solidFill>
              </a:defRPr>
            </a:lvl2pPr>
            <a:lvl3pPr lvl="2" algn="r">
              <a:lnSpc>
                <a:spcPct val="100000"/>
              </a:lnSpc>
              <a:spcBef>
                <a:spcPts val="0"/>
              </a:spcBef>
              <a:spcAft>
                <a:spcPts val="0"/>
              </a:spcAft>
              <a:buSzPts val="2800"/>
              <a:buNone/>
              <a:defRPr sz="4320">
                <a:solidFill>
                  <a:schemeClr val="lt1"/>
                </a:solidFill>
              </a:defRPr>
            </a:lvl3pPr>
            <a:lvl4pPr lvl="3" algn="r">
              <a:lnSpc>
                <a:spcPct val="100000"/>
              </a:lnSpc>
              <a:spcBef>
                <a:spcPts val="0"/>
              </a:spcBef>
              <a:spcAft>
                <a:spcPts val="0"/>
              </a:spcAft>
              <a:buSzPts val="2800"/>
              <a:buNone/>
              <a:defRPr sz="4320">
                <a:solidFill>
                  <a:schemeClr val="lt1"/>
                </a:solidFill>
              </a:defRPr>
            </a:lvl4pPr>
            <a:lvl5pPr lvl="4" algn="r">
              <a:lnSpc>
                <a:spcPct val="100000"/>
              </a:lnSpc>
              <a:spcBef>
                <a:spcPts val="0"/>
              </a:spcBef>
              <a:spcAft>
                <a:spcPts val="0"/>
              </a:spcAft>
              <a:buSzPts val="2800"/>
              <a:buNone/>
              <a:defRPr sz="4320">
                <a:solidFill>
                  <a:schemeClr val="lt1"/>
                </a:solidFill>
              </a:defRPr>
            </a:lvl5pPr>
            <a:lvl6pPr lvl="5" algn="r">
              <a:lnSpc>
                <a:spcPct val="100000"/>
              </a:lnSpc>
              <a:spcBef>
                <a:spcPts val="0"/>
              </a:spcBef>
              <a:spcAft>
                <a:spcPts val="0"/>
              </a:spcAft>
              <a:buSzPts val="2800"/>
              <a:buNone/>
              <a:defRPr sz="4320">
                <a:solidFill>
                  <a:schemeClr val="lt1"/>
                </a:solidFill>
              </a:defRPr>
            </a:lvl6pPr>
            <a:lvl7pPr lvl="6" algn="r">
              <a:lnSpc>
                <a:spcPct val="100000"/>
              </a:lnSpc>
              <a:spcBef>
                <a:spcPts val="0"/>
              </a:spcBef>
              <a:spcAft>
                <a:spcPts val="0"/>
              </a:spcAft>
              <a:buSzPts val="2800"/>
              <a:buNone/>
              <a:defRPr sz="4320">
                <a:solidFill>
                  <a:schemeClr val="lt1"/>
                </a:solidFill>
              </a:defRPr>
            </a:lvl7pPr>
            <a:lvl8pPr lvl="7" algn="r">
              <a:lnSpc>
                <a:spcPct val="100000"/>
              </a:lnSpc>
              <a:spcBef>
                <a:spcPts val="0"/>
              </a:spcBef>
              <a:spcAft>
                <a:spcPts val="0"/>
              </a:spcAft>
              <a:buSzPts val="2800"/>
              <a:buNone/>
              <a:defRPr sz="4320">
                <a:solidFill>
                  <a:schemeClr val="lt1"/>
                </a:solidFill>
              </a:defRPr>
            </a:lvl8pPr>
            <a:lvl9pPr lvl="8" algn="r">
              <a:lnSpc>
                <a:spcPct val="100000"/>
              </a:lnSpc>
              <a:spcBef>
                <a:spcPts val="0"/>
              </a:spcBef>
              <a:spcAft>
                <a:spcPts val="0"/>
              </a:spcAft>
              <a:buSzPts val="2800"/>
              <a:buNone/>
              <a:defRPr sz="4320">
                <a:solidFill>
                  <a:schemeClr val="lt1"/>
                </a:solidFill>
              </a:defRPr>
            </a:lvl9pPr>
          </a:lstStyle>
          <a:p/>
        </p:txBody>
      </p:sp>
      <p:sp>
        <p:nvSpPr>
          <p:cNvPr id="11" name="Google Shape;11;g2a2a81b17f3_0_111"/>
          <p:cNvSpPr txBox="1"/>
          <p:nvPr>
            <p:ph idx="1" type="body"/>
          </p:nvPr>
        </p:nvSpPr>
        <p:spPr>
          <a:xfrm>
            <a:off x="487950" y="4325700"/>
            <a:ext cx="2854800" cy="665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solidFill>
                  <a:schemeClr val="dk1"/>
                </a:solidFill>
              </a:defRPr>
            </a:lvl1pPr>
            <a:lvl2pPr indent="-317500" lvl="1" marL="914400" algn="l">
              <a:lnSpc>
                <a:spcPct val="115000"/>
              </a:lnSpc>
              <a:spcBef>
                <a:spcPts val="0"/>
              </a:spcBef>
              <a:spcAft>
                <a:spcPts val="0"/>
              </a:spcAft>
              <a:buSzPts val="1400"/>
              <a:buChar char="○"/>
              <a:defRPr>
                <a:solidFill>
                  <a:schemeClr val="dk1"/>
                </a:solidFill>
              </a:defRPr>
            </a:lvl2pPr>
            <a:lvl3pPr indent="-317500" lvl="2" marL="1371600" algn="l">
              <a:lnSpc>
                <a:spcPct val="115000"/>
              </a:lnSpc>
              <a:spcBef>
                <a:spcPts val="0"/>
              </a:spcBef>
              <a:spcAft>
                <a:spcPts val="0"/>
              </a:spcAft>
              <a:buSzPts val="1400"/>
              <a:buChar char="■"/>
              <a:defRPr>
                <a:solidFill>
                  <a:schemeClr val="dk1"/>
                </a:solidFill>
              </a:defRPr>
            </a:lvl3pPr>
            <a:lvl4pPr indent="-317500" lvl="3" marL="1828800" algn="l">
              <a:lnSpc>
                <a:spcPct val="115000"/>
              </a:lnSpc>
              <a:spcBef>
                <a:spcPts val="0"/>
              </a:spcBef>
              <a:spcAft>
                <a:spcPts val="0"/>
              </a:spcAft>
              <a:buSzPts val="1400"/>
              <a:buChar char="●"/>
              <a:defRPr>
                <a:solidFill>
                  <a:schemeClr val="dk1"/>
                </a:solidFill>
              </a:defRPr>
            </a:lvl4pPr>
            <a:lvl5pPr indent="-317500" lvl="4" marL="2286000" algn="l">
              <a:lnSpc>
                <a:spcPct val="115000"/>
              </a:lnSpc>
              <a:spcBef>
                <a:spcPts val="0"/>
              </a:spcBef>
              <a:spcAft>
                <a:spcPts val="0"/>
              </a:spcAft>
              <a:buSzPts val="1400"/>
              <a:buChar char="○"/>
              <a:defRPr>
                <a:solidFill>
                  <a:schemeClr val="dk1"/>
                </a:solidFill>
              </a:defRPr>
            </a:lvl5pPr>
            <a:lvl6pPr indent="-317500" lvl="5" marL="2743200" algn="l">
              <a:lnSpc>
                <a:spcPct val="115000"/>
              </a:lnSpc>
              <a:spcBef>
                <a:spcPts val="0"/>
              </a:spcBef>
              <a:spcAft>
                <a:spcPts val="0"/>
              </a:spcAft>
              <a:buSzPts val="1400"/>
              <a:buChar char="■"/>
              <a:defRPr>
                <a:solidFill>
                  <a:schemeClr val="dk1"/>
                </a:solidFill>
              </a:defRPr>
            </a:lvl6pPr>
            <a:lvl7pPr indent="-317500" lvl="6" marL="3200400" algn="l">
              <a:lnSpc>
                <a:spcPct val="115000"/>
              </a:lnSpc>
              <a:spcBef>
                <a:spcPts val="0"/>
              </a:spcBef>
              <a:spcAft>
                <a:spcPts val="0"/>
              </a:spcAft>
              <a:buSzPts val="1400"/>
              <a:buChar char="●"/>
              <a:defRPr>
                <a:solidFill>
                  <a:schemeClr val="dk1"/>
                </a:solidFill>
              </a:defRPr>
            </a:lvl7pPr>
            <a:lvl8pPr indent="-317500" lvl="7" marL="3657600" algn="l">
              <a:lnSpc>
                <a:spcPct val="115000"/>
              </a:lnSpc>
              <a:spcBef>
                <a:spcPts val="0"/>
              </a:spcBef>
              <a:spcAft>
                <a:spcPts val="0"/>
              </a:spcAft>
              <a:buSzPts val="1400"/>
              <a:buChar char="○"/>
              <a:defRPr>
                <a:solidFill>
                  <a:schemeClr val="dk1"/>
                </a:solidFill>
              </a:defRPr>
            </a:lvl8pPr>
            <a:lvl9pPr indent="-317500" lvl="8" marL="4114800" algn="l">
              <a:lnSpc>
                <a:spcPct val="115000"/>
              </a:lnSpc>
              <a:spcBef>
                <a:spcPts val="0"/>
              </a:spcBef>
              <a:spcAft>
                <a:spcPts val="0"/>
              </a:spcAft>
              <a:buSzPts val="1400"/>
              <a:buChar char="■"/>
              <a:defRPr>
                <a:solidFill>
                  <a:schemeClr val="dk1"/>
                </a:solidFill>
              </a:defRPr>
            </a:lvl9pPr>
          </a:lstStyle>
          <a:p/>
        </p:txBody>
      </p:sp>
      <p:sp>
        <p:nvSpPr>
          <p:cNvPr id="12" name="Google Shape;12;g2a2a81b17f3_0_111"/>
          <p:cNvSpPr txBox="1"/>
          <p:nvPr/>
        </p:nvSpPr>
        <p:spPr>
          <a:xfrm>
            <a:off x="4471825" y="4639588"/>
            <a:ext cx="33192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The DIAMAS project has received funding from the </a:t>
            </a:r>
            <a:endParaRPr b="0" i="0" sz="700" u="none" cap="none" strike="noStrike">
              <a:solidFill>
                <a:srgbClr val="000000"/>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European Union’s HORIZON-WIDERA-2021-ERA-01 grant</a:t>
            </a:r>
            <a:endParaRPr b="0" i="0" sz="100" u="none" cap="none" strike="noStrike">
              <a:solidFill>
                <a:srgbClr val="000000"/>
              </a:solidFill>
              <a:latin typeface="Barlow"/>
              <a:ea typeface="Barlow"/>
              <a:cs typeface="Barlow"/>
              <a:sym typeface="Barlow"/>
            </a:endParaRPr>
          </a:p>
        </p:txBody>
      </p:sp>
      <p:pic>
        <p:nvPicPr>
          <p:cNvPr id="13" name="Google Shape;13;g2a2a81b17f3_0_111"/>
          <p:cNvPicPr preferRelativeResize="0"/>
          <p:nvPr/>
        </p:nvPicPr>
        <p:blipFill rotWithShape="1">
          <a:blip r:embed="rId3">
            <a:alphaModFix/>
          </a:blip>
          <a:srcRect b="0" l="0" r="0" t="0"/>
          <a:stretch/>
        </p:blipFill>
        <p:spPr>
          <a:xfrm>
            <a:off x="7781900" y="4711950"/>
            <a:ext cx="1216701" cy="2554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60" name="Shape 60"/>
        <p:cNvGrpSpPr/>
        <p:nvPr/>
      </p:nvGrpSpPr>
      <p:grpSpPr>
        <a:xfrm>
          <a:off x="0" y="0"/>
          <a:ext cx="0" cy="0"/>
          <a:chOff x="0" y="0"/>
          <a:chExt cx="0" cy="0"/>
        </a:xfrm>
      </p:grpSpPr>
      <p:sp>
        <p:nvSpPr>
          <p:cNvPr id="61" name="Google Shape;61;p31"/>
          <p:cNvSpPr txBox="1"/>
          <p:nvPr>
            <p:ph type="title"/>
          </p:nvPr>
        </p:nvSpPr>
        <p:spPr>
          <a:xfrm>
            <a:off x="692700" y="9434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62" name="Google Shape;62;p31"/>
          <p:cNvPicPr preferRelativeResize="0"/>
          <p:nvPr/>
        </p:nvPicPr>
        <p:blipFill rotWithShape="1">
          <a:blip r:embed="rId2">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2"/>
        </a:solidFill>
      </p:bgPr>
    </p:bg>
    <p:spTree>
      <p:nvGrpSpPr>
        <p:cNvPr id="63" name="Shape 63"/>
        <p:cNvGrpSpPr/>
        <p:nvPr/>
      </p:nvGrpSpPr>
      <p:grpSpPr>
        <a:xfrm>
          <a:off x="0" y="0"/>
          <a:ext cx="0" cy="0"/>
          <a:chOff x="0" y="0"/>
          <a:chExt cx="0" cy="0"/>
        </a:xfrm>
      </p:grpSpPr>
      <p:sp>
        <p:nvSpPr>
          <p:cNvPr id="64" name="Google Shape;64;p32"/>
          <p:cNvSpPr txBox="1"/>
          <p:nvPr>
            <p:ph type="title"/>
          </p:nvPr>
        </p:nvSpPr>
        <p:spPr>
          <a:xfrm>
            <a:off x="656050" y="12414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5" name="Google Shape;65;p32"/>
          <p:cNvSpPr txBox="1"/>
          <p:nvPr>
            <p:ph idx="1" type="body"/>
          </p:nvPr>
        </p:nvSpPr>
        <p:spPr>
          <a:xfrm>
            <a:off x="656050" y="2075400"/>
            <a:ext cx="62973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pic>
        <p:nvPicPr>
          <p:cNvPr id="66" name="Google Shape;66;p32"/>
          <p:cNvPicPr preferRelativeResize="0"/>
          <p:nvPr/>
        </p:nvPicPr>
        <p:blipFill rotWithShape="1">
          <a:blip r:embed="rId2">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67" name="Shape 67"/>
        <p:cNvGrpSpPr/>
        <p:nvPr/>
      </p:nvGrpSpPr>
      <p:grpSpPr>
        <a:xfrm>
          <a:off x="0" y="0"/>
          <a:ext cx="0" cy="0"/>
          <a:chOff x="0" y="0"/>
          <a:chExt cx="0" cy="0"/>
        </a:xfrm>
      </p:grpSpPr>
      <p:sp>
        <p:nvSpPr>
          <p:cNvPr id="68" name="Google Shape;68;p33"/>
          <p:cNvSpPr txBox="1"/>
          <p:nvPr>
            <p:ph type="title"/>
          </p:nvPr>
        </p:nvSpPr>
        <p:spPr>
          <a:xfrm>
            <a:off x="581875" y="437925"/>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pic>
        <p:nvPicPr>
          <p:cNvPr id="69" name="Google Shape;69;p33"/>
          <p:cNvPicPr preferRelativeResize="0"/>
          <p:nvPr/>
        </p:nvPicPr>
        <p:blipFill rotWithShape="1">
          <a:blip r:embed="rId2">
            <a:alphaModFix/>
          </a:blip>
          <a:srcRect b="0" l="0" r="0" t="0"/>
          <a:stretch/>
        </p:blipFill>
        <p:spPr>
          <a:xfrm>
            <a:off x="222475" y="240800"/>
            <a:ext cx="1637300" cy="736926"/>
          </a:xfrm>
          <a:prstGeom prst="rect">
            <a:avLst/>
          </a:prstGeom>
          <a:noFill/>
          <a:ln>
            <a:noFill/>
          </a:ln>
        </p:spPr>
      </p:pic>
      <p:pic>
        <p:nvPicPr>
          <p:cNvPr id="70" name="Google Shape;70;p33"/>
          <p:cNvPicPr preferRelativeResize="0"/>
          <p:nvPr/>
        </p:nvPicPr>
        <p:blipFill rotWithShape="1">
          <a:blip r:embed="rId3">
            <a:alphaModFix/>
          </a:blip>
          <a:srcRect b="0" l="0" r="0" t="0"/>
          <a:stretch/>
        </p:blipFill>
        <p:spPr>
          <a:xfrm>
            <a:off x="8559250" y="4686699"/>
            <a:ext cx="317726" cy="212350"/>
          </a:xfrm>
          <a:prstGeom prst="rect">
            <a:avLst/>
          </a:prstGeom>
          <a:noFill/>
          <a:ln>
            <a:noFill/>
          </a:ln>
        </p:spPr>
      </p:pic>
      <p:sp>
        <p:nvSpPr>
          <p:cNvPr id="71" name="Google Shape;71;p33"/>
          <p:cNvSpPr txBox="1"/>
          <p:nvPr/>
        </p:nvSpPr>
        <p:spPr>
          <a:xfrm>
            <a:off x="5201500" y="4592775"/>
            <a:ext cx="33192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The DIAMAS project has received funding from the </a:t>
            </a:r>
            <a:endParaRPr b="0" i="0" sz="700" u="none" cap="none" strike="noStrike">
              <a:solidFill>
                <a:srgbClr val="000000"/>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European Union’s HORIZON-WIDERA-2021-ERA-01 grant</a:t>
            </a:r>
            <a:endParaRPr b="0" i="0" sz="100" u="none" cap="none" strike="noStrike">
              <a:solidFill>
                <a:srgbClr val="000000"/>
              </a:solidFill>
              <a:latin typeface="Barlow"/>
              <a:ea typeface="Barlow"/>
              <a:cs typeface="Barlow"/>
              <a:sym typeface="Barlow"/>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1 1">
  <p:cSld name="SECTION_TITLE_AND_DESCRIPTION_1_1_1_1">
    <p:bg>
      <p:bgPr>
        <a:solidFill>
          <a:schemeClr val="lt1"/>
        </a:solidFill>
      </p:bgPr>
    </p:bg>
    <p:spTree>
      <p:nvGrpSpPr>
        <p:cNvPr id="72" name="Shape 72"/>
        <p:cNvGrpSpPr/>
        <p:nvPr/>
      </p:nvGrpSpPr>
      <p:grpSpPr>
        <a:xfrm>
          <a:off x="0" y="0"/>
          <a:ext cx="0" cy="0"/>
          <a:chOff x="0" y="0"/>
          <a:chExt cx="0" cy="0"/>
        </a:xfrm>
      </p:grpSpPr>
      <p:sp>
        <p:nvSpPr>
          <p:cNvPr id="73" name="Google Shape;73;g2fce3aa9fc4_0_3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74" name="Google Shape;74;g2fce3aa9fc4_0_3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5" name="Google Shape;75;g2fce3aa9fc4_0_3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76" name="Google Shape;76;g2fce3aa9fc4_0_330"/>
          <p:cNvSpPr/>
          <p:nvPr/>
        </p:nvSpPr>
        <p:spPr>
          <a:xfrm>
            <a:off x="5262625" y="0"/>
            <a:ext cx="3881400" cy="5143500"/>
          </a:xfrm>
          <a:prstGeom prst="rect">
            <a:avLst/>
          </a:prstGeom>
          <a:solidFill>
            <a:srgbClr val="385C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g2fce3aa9fc4_0_330"/>
          <p:cNvSpPr txBox="1"/>
          <p:nvPr>
            <p:ph idx="2" type="body"/>
          </p:nvPr>
        </p:nvSpPr>
        <p:spPr>
          <a:xfrm>
            <a:off x="5570950" y="724075"/>
            <a:ext cx="32055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0"/>
              </a:spcBef>
              <a:spcAft>
                <a:spcPts val="0"/>
              </a:spcAft>
              <a:buClr>
                <a:schemeClr val="lt1"/>
              </a:buClr>
              <a:buSzPts val="1400"/>
              <a:buChar char="○"/>
              <a:defRPr>
                <a:solidFill>
                  <a:schemeClr val="lt1"/>
                </a:solidFill>
              </a:defRPr>
            </a:lvl2pPr>
            <a:lvl3pPr indent="-317500" lvl="2" marL="1371600" rtl="0" algn="l">
              <a:lnSpc>
                <a:spcPct val="115000"/>
              </a:lnSpc>
              <a:spcBef>
                <a:spcPts val="0"/>
              </a:spcBef>
              <a:spcAft>
                <a:spcPts val="0"/>
              </a:spcAft>
              <a:buClr>
                <a:schemeClr val="lt1"/>
              </a:buClr>
              <a:buSzPts val="1400"/>
              <a:buChar char="■"/>
              <a:defRPr>
                <a:solidFill>
                  <a:schemeClr val="lt1"/>
                </a:solidFill>
              </a:defRPr>
            </a:lvl3pPr>
            <a:lvl4pPr indent="-317500" lvl="3" marL="1828800" rtl="0" algn="l">
              <a:lnSpc>
                <a:spcPct val="115000"/>
              </a:lnSpc>
              <a:spcBef>
                <a:spcPts val="0"/>
              </a:spcBef>
              <a:spcAft>
                <a:spcPts val="0"/>
              </a:spcAft>
              <a:buClr>
                <a:schemeClr val="lt1"/>
              </a:buClr>
              <a:buSzPts val="1400"/>
              <a:buChar char="●"/>
              <a:defRPr>
                <a:solidFill>
                  <a:schemeClr val="lt1"/>
                </a:solidFill>
              </a:defRPr>
            </a:lvl4pPr>
            <a:lvl5pPr indent="-317500" lvl="4" marL="2286000" rtl="0" algn="l">
              <a:lnSpc>
                <a:spcPct val="115000"/>
              </a:lnSpc>
              <a:spcBef>
                <a:spcPts val="0"/>
              </a:spcBef>
              <a:spcAft>
                <a:spcPts val="0"/>
              </a:spcAft>
              <a:buClr>
                <a:schemeClr val="lt1"/>
              </a:buClr>
              <a:buSzPts val="1400"/>
              <a:buChar char="○"/>
              <a:defRPr>
                <a:solidFill>
                  <a:schemeClr val="lt1"/>
                </a:solidFill>
              </a:defRPr>
            </a:lvl5pPr>
            <a:lvl6pPr indent="-317500" lvl="5" marL="2743200" rtl="0" algn="l">
              <a:lnSpc>
                <a:spcPct val="115000"/>
              </a:lnSpc>
              <a:spcBef>
                <a:spcPts val="0"/>
              </a:spcBef>
              <a:spcAft>
                <a:spcPts val="0"/>
              </a:spcAft>
              <a:buClr>
                <a:schemeClr val="lt1"/>
              </a:buClr>
              <a:buSzPts val="1400"/>
              <a:buChar char="■"/>
              <a:defRPr>
                <a:solidFill>
                  <a:schemeClr val="lt1"/>
                </a:solidFill>
              </a:defRPr>
            </a:lvl6pPr>
            <a:lvl7pPr indent="-317500" lvl="6" marL="3200400" rtl="0" algn="l">
              <a:lnSpc>
                <a:spcPct val="115000"/>
              </a:lnSpc>
              <a:spcBef>
                <a:spcPts val="0"/>
              </a:spcBef>
              <a:spcAft>
                <a:spcPts val="0"/>
              </a:spcAft>
              <a:buClr>
                <a:schemeClr val="lt1"/>
              </a:buClr>
              <a:buSzPts val="1400"/>
              <a:buChar char="●"/>
              <a:defRPr>
                <a:solidFill>
                  <a:schemeClr val="lt1"/>
                </a:solidFill>
              </a:defRPr>
            </a:lvl7pPr>
            <a:lvl8pPr indent="-317500" lvl="7" marL="3657600" rtl="0" algn="l">
              <a:lnSpc>
                <a:spcPct val="115000"/>
              </a:lnSpc>
              <a:spcBef>
                <a:spcPts val="0"/>
              </a:spcBef>
              <a:spcAft>
                <a:spcPts val="0"/>
              </a:spcAft>
              <a:buClr>
                <a:schemeClr val="lt1"/>
              </a:buClr>
              <a:buSzPts val="1400"/>
              <a:buChar char="○"/>
              <a:defRPr>
                <a:solidFill>
                  <a:schemeClr val="lt1"/>
                </a:solidFill>
              </a:defRPr>
            </a:lvl8pPr>
            <a:lvl9pPr indent="-317500" lvl="8" marL="4114800" rtl="0" algn="l">
              <a:lnSpc>
                <a:spcPct val="115000"/>
              </a:lnSpc>
              <a:spcBef>
                <a:spcPts val="0"/>
              </a:spcBef>
              <a:spcAft>
                <a:spcPts val="0"/>
              </a:spcAft>
              <a:buClr>
                <a:schemeClr val="lt1"/>
              </a:buClr>
              <a:buSzPts val="1400"/>
              <a:buChar char="■"/>
              <a:defRPr>
                <a:solidFill>
                  <a:schemeClr val="lt1"/>
                </a:solidFill>
              </a:defRPr>
            </a:lvl9pPr>
          </a:lstStyle>
          <a:p/>
        </p:txBody>
      </p:sp>
      <p:pic>
        <p:nvPicPr>
          <p:cNvPr id="78" name="Google Shape;78;g2fce3aa9fc4_0_330"/>
          <p:cNvPicPr preferRelativeResize="0"/>
          <p:nvPr/>
        </p:nvPicPr>
        <p:blipFill rotWithShape="1">
          <a:blip r:embed="rId2">
            <a:alphaModFix/>
          </a:blip>
          <a:srcRect b="0" l="0" r="0" t="0"/>
          <a:stretch/>
        </p:blipFill>
        <p:spPr>
          <a:xfrm>
            <a:off x="8666054" y="4663229"/>
            <a:ext cx="312951" cy="312951"/>
          </a:xfrm>
          <a:prstGeom prst="rect">
            <a:avLst/>
          </a:prstGeom>
          <a:noFill/>
          <a:ln>
            <a:noFill/>
          </a:ln>
        </p:spPr>
      </p:pic>
      <p:pic>
        <p:nvPicPr>
          <p:cNvPr id="79" name="Google Shape;79;g2fce3aa9fc4_0_330"/>
          <p:cNvPicPr preferRelativeResize="0"/>
          <p:nvPr/>
        </p:nvPicPr>
        <p:blipFill rotWithShape="1">
          <a:blip r:embed="rId3">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spTree>
      <p:nvGrpSpPr>
        <p:cNvPr id="83" name="Shape 83"/>
        <p:cNvGrpSpPr/>
        <p:nvPr/>
      </p:nvGrpSpPr>
      <p:grpSpPr>
        <a:xfrm>
          <a:off x="0" y="0"/>
          <a:ext cx="0" cy="0"/>
          <a:chOff x="0" y="0"/>
          <a:chExt cx="0" cy="0"/>
        </a:xfrm>
      </p:grpSpPr>
      <p:sp>
        <p:nvSpPr>
          <p:cNvPr id="84" name="Google Shape;84;g2fce3aa9fc4_0_96"/>
          <p:cNvSpPr txBox="1"/>
          <p:nvPr>
            <p:ph type="title"/>
          </p:nvPr>
        </p:nvSpPr>
        <p:spPr>
          <a:xfrm>
            <a:off x="4278025" y="507450"/>
            <a:ext cx="4552500" cy="463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4320">
                <a:solidFill>
                  <a:schemeClr val="lt1"/>
                </a:solidFill>
              </a:defRPr>
            </a:lvl1pPr>
            <a:lvl2pPr lvl="1" rtl="0" algn="r">
              <a:lnSpc>
                <a:spcPct val="100000"/>
              </a:lnSpc>
              <a:spcBef>
                <a:spcPts val="0"/>
              </a:spcBef>
              <a:spcAft>
                <a:spcPts val="0"/>
              </a:spcAft>
              <a:buSzPts val="2800"/>
              <a:buNone/>
              <a:defRPr sz="4320">
                <a:solidFill>
                  <a:schemeClr val="lt1"/>
                </a:solidFill>
              </a:defRPr>
            </a:lvl2pPr>
            <a:lvl3pPr lvl="2" rtl="0" algn="r">
              <a:lnSpc>
                <a:spcPct val="100000"/>
              </a:lnSpc>
              <a:spcBef>
                <a:spcPts val="0"/>
              </a:spcBef>
              <a:spcAft>
                <a:spcPts val="0"/>
              </a:spcAft>
              <a:buSzPts val="2800"/>
              <a:buNone/>
              <a:defRPr sz="4320">
                <a:solidFill>
                  <a:schemeClr val="lt1"/>
                </a:solidFill>
              </a:defRPr>
            </a:lvl3pPr>
            <a:lvl4pPr lvl="3" rtl="0" algn="r">
              <a:lnSpc>
                <a:spcPct val="100000"/>
              </a:lnSpc>
              <a:spcBef>
                <a:spcPts val="0"/>
              </a:spcBef>
              <a:spcAft>
                <a:spcPts val="0"/>
              </a:spcAft>
              <a:buSzPts val="2800"/>
              <a:buNone/>
              <a:defRPr sz="4320">
                <a:solidFill>
                  <a:schemeClr val="lt1"/>
                </a:solidFill>
              </a:defRPr>
            </a:lvl4pPr>
            <a:lvl5pPr lvl="4" rtl="0" algn="r">
              <a:lnSpc>
                <a:spcPct val="100000"/>
              </a:lnSpc>
              <a:spcBef>
                <a:spcPts val="0"/>
              </a:spcBef>
              <a:spcAft>
                <a:spcPts val="0"/>
              </a:spcAft>
              <a:buSzPts val="2800"/>
              <a:buNone/>
              <a:defRPr sz="4320">
                <a:solidFill>
                  <a:schemeClr val="lt1"/>
                </a:solidFill>
              </a:defRPr>
            </a:lvl5pPr>
            <a:lvl6pPr lvl="5" rtl="0" algn="r">
              <a:lnSpc>
                <a:spcPct val="100000"/>
              </a:lnSpc>
              <a:spcBef>
                <a:spcPts val="0"/>
              </a:spcBef>
              <a:spcAft>
                <a:spcPts val="0"/>
              </a:spcAft>
              <a:buSzPts val="2800"/>
              <a:buNone/>
              <a:defRPr sz="4320">
                <a:solidFill>
                  <a:schemeClr val="lt1"/>
                </a:solidFill>
              </a:defRPr>
            </a:lvl6pPr>
            <a:lvl7pPr lvl="6" rtl="0" algn="r">
              <a:lnSpc>
                <a:spcPct val="100000"/>
              </a:lnSpc>
              <a:spcBef>
                <a:spcPts val="0"/>
              </a:spcBef>
              <a:spcAft>
                <a:spcPts val="0"/>
              </a:spcAft>
              <a:buSzPts val="2800"/>
              <a:buNone/>
              <a:defRPr sz="4320">
                <a:solidFill>
                  <a:schemeClr val="lt1"/>
                </a:solidFill>
              </a:defRPr>
            </a:lvl7pPr>
            <a:lvl8pPr lvl="7" rtl="0" algn="r">
              <a:lnSpc>
                <a:spcPct val="100000"/>
              </a:lnSpc>
              <a:spcBef>
                <a:spcPts val="0"/>
              </a:spcBef>
              <a:spcAft>
                <a:spcPts val="0"/>
              </a:spcAft>
              <a:buSzPts val="2800"/>
              <a:buNone/>
              <a:defRPr sz="4320">
                <a:solidFill>
                  <a:schemeClr val="lt1"/>
                </a:solidFill>
              </a:defRPr>
            </a:lvl8pPr>
            <a:lvl9pPr lvl="8" rtl="0" algn="r">
              <a:lnSpc>
                <a:spcPct val="100000"/>
              </a:lnSpc>
              <a:spcBef>
                <a:spcPts val="0"/>
              </a:spcBef>
              <a:spcAft>
                <a:spcPts val="0"/>
              </a:spcAft>
              <a:buSzPts val="2800"/>
              <a:buNone/>
              <a:defRPr sz="4320">
                <a:solidFill>
                  <a:schemeClr val="lt1"/>
                </a:solidFill>
              </a:defRPr>
            </a:lvl9pPr>
          </a:lstStyle>
          <a:p/>
        </p:txBody>
      </p:sp>
      <p:sp>
        <p:nvSpPr>
          <p:cNvPr id="85" name="Google Shape;85;g2fce3aa9fc4_0_96"/>
          <p:cNvSpPr txBox="1"/>
          <p:nvPr>
            <p:ph idx="1" type="body"/>
          </p:nvPr>
        </p:nvSpPr>
        <p:spPr>
          <a:xfrm>
            <a:off x="487950" y="4325700"/>
            <a:ext cx="2854800" cy="665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solidFill>
                  <a:schemeClr val="dk1"/>
                </a:solidFill>
              </a:defRPr>
            </a:lvl1pPr>
            <a:lvl2pPr indent="-317500" lvl="1" marL="914400" rtl="0" algn="l">
              <a:lnSpc>
                <a:spcPct val="115000"/>
              </a:lnSpc>
              <a:spcBef>
                <a:spcPts val="0"/>
              </a:spcBef>
              <a:spcAft>
                <a:spcPts val="0"/>
              </a:spcAft>
              <a:buSzPts val="1400"/>
              <a:buChar char="○"/>
              <a:defRPr>
                <a:solidFill>
                  <a:schemeClr val="dk1"/>
                </a:solidFill>
              </a:defRPr>
            </a:lvl2pPr>
            <a:lvl3pPr indent="-317500" lvl="2" marL="1371600" rtl="0" algn="l">
              <a:lnSpc>
                <a:spcPct val="115000"/>
              </a:lnSpc>
              <a:spcBef>
                <a:spcPts val="0"/>
              </a:spcBef>
              <a:spcAft>
                <a:spcPts val="0"/>
              </a:spcAft>
              <a:buSzPts val="1400"/>
              <a:buChar char="■"/>
              <a:defRPr>
                <a:solidFill>
                  <a:schemeClr val="dk1"/>
                </a:solidFill>
              </a:defRPr>
            </a:lvl3pPr>
            <a:lvl4pPr indent="-317500" lvl="3" marL="1828800" rtl="0" algn="l">
              <a:lnSpc>
                <a:spcPct val="115000"/>
              </a:lnSpc>
              <a:spcBef>
                <a:spcPts val="0"/>
              </a:spcBef>
              <a:spcAft>
                <a:spcPts val="0"/>
              </a:spcAft>
              <a:buSzPts val="1400"/>
              <a:buChar char="●"/>
              <a:defRPr>
                <a:solidFill>
                  <a:schemeClr val="dk1"/>
                </a:solidFill>
              </a:defRPr>
            </a:lvl4pPr>
            <a:lvl5pPr indent="-317500" lvl="4" marL="2286000" rtl="0" algn="l">
              <a:lnSpc>
                <a:spcPct val="115000"/>
              </a:lnSpc>
              <a:spcBef>
                <a:spcPts val="0"/>
              </a:spcBef>
              <a:spcAft>
                <a:spcPts val="0"/>
              </a:spcAft>
              <a:buSzPts val="1400"/>
              <a:buChar char="○"/>
              <a:defRPr>
                <a:solidFill>
                  <a:schemeClr val="dk1"/>
                </a:solidFill>
              </a:defRPr>
            </a:lvl5pPr>
            <a:lvl6pPr indent="-317500" lvl="5" marL="2743200" rtl="0" algn="l">
              <a:lnSpc>
                <a:spcPct val="115000"/>
              </a:lnSpc>
              <a:spcBef>
                <a:spcPts val="0"/>
              </a:spcBef>
              <a:spcAft>
                <a:spcPts val="0"/>
              </a:spcAft>
              <a:buSzPts val="1400"/>
              <a:buChar char="■"/>
              <a:defRPr>
                <a:solidFill>
                  <a:schemeClr val="dk1"/>
                </a:solidFill>
              </a:defRPr>
            </a:lvl6pPr>
            <a:lvl7pPr indent="-317500" lvl="6" marL="3200400" rtl="0" algn="l">
              <a:lnSpc>
                <a:spcPct val="115000"/>
              </a:lnSpc>
              <a:spcBef>
                <a:spcPts val="0"/>
              </a:spcBef>
              <a:spcAft>
                <a:spcPts val="0"/>
              </a:spcAft>
              <a:buSzPts val="1400"/>
              <a:buChar char="●"/>
              <a:defRPr>
                <a:solidFill>
                  <a:schemeClr val="dk1"/>
                </a:solidFill>
              </a:defRPr>
            </a:lvl7pPr>
            <a:lvl8pPr indent="-317500" lvl="7" marL="3657600" rtl="0" algn="l">
              <a:lnSpc>
                <a:spcPct val="115000"/>
              </a:lnSpc>
              <a:spcBef>
                <a:spcPts val="0"/>
              </a:spcBef>
              <a:spcAft>
                <a:spcPts val="0"/>
              </a:spcAft>
              <a:buSzPts val="1400"/>
              <a:buChar char="○"/>
              <a:defRPr>
                <a:solidFill>
                  <a:schemeClr val="dk1"/>
                </a:solidFill>
              </a:defRPr>
            </a:lvl8pPr>
            <a:lvl9pPr indent="-317500" lvl="8" marL="4114800" rtl="0" algn="l">
              <a:lnSpc>
                <a:spcPct val="115000"/>
              </a:lnSpc>
              <a:spcBef>
                <a:spcPts val="0"/>
              </a:spcBef>
              <a:spcAft>
                <a:spcPts val="0"/>
              </a:spcAft>
              <a:buSzPts val="1400"/>
              <a:buChar char="■"/>
              <a:defRPr>
                <a:solidFill>
                  <a:schemeClr val="dk1"/>
                </a:solidFill>
              </a:defRPr>
            </a:lvl9pPr>
          </a:lstStyle>
          <a:p/>
        </p:txBody>
      </p:sp>
      <p:sp>
        <p:nvSpPr>
          <p:cNvPr id="86" name="Google Shape;86;g2fce3aa9fc4_0_96"/>
          <p:cNvSpPr txBox="1"/>
          <p:nvPr/>
        </p:nvSpPr>
        <p:spPr>
          <a:xfrm>
            <a:off x="4471825" y="4639588"/>
            <a:ext cx="33192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The DIAMAS project has received funding from the </a:t>
            </a:r>
            <a:endParaRPr b="0" i="0" sz="700" u="none" cap="none" strike="noStrike">
              <a:solidFill>
                <a:srgbClr val="000000"/>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European Union’s HORIZON-WIDERA-2021-ERA-01 grant</a:t>
            </a:r>
            <a:endParaRPr b="0" i="0" sz="100" u="none" cap="none" strike="noStrike">
              <a:solidFill>
                <a:srgbClr val="000000"/>
              </a:solidFill>
              <a:latin typeface="Barlow"/>
              <a:ea typeface="Barlow"/>
              <a:cs typeface="Barlow"/>
              <a:sym typeface="Barlow"/>
            </a:endParaRPr>
          </a:p>
        </p:txBody>
      </p:sp>
      <p:pic>
        <p:nvPicPr>
          <p:cNvPr id="87" name="Google Shape;87;g2fce3aa9fc4_0_96"/>
          <p:cNvPicPr preferRelativeResize="0"/>
          <p:nvPr/>
        </p:nvPicPr>
        <p:blipFill rotWithShape="1">
          <a:blip r:embed="rId2">
            <a:alphaModFix/>
          </a:blip>
          <a:srcRect b="0" l="0" r="0" t="0"/>
          <a:stretch/>
        </p:blipFill>
        <p:spPr>
          <a:xfrm>
            <a:off x="7781900" y="4711950"/>
            <a:ext cx="1216701" cy="255475"/>
          </a:xfrm>
          <a:prstGeom prst="rect">
            <a:avLst/>
          </a:prstGeom>
          <a:noFill/>
          <a:ln>
            <a:noFill/>
          </a:ln>
        </p:spPr>
      </p:pic>
      <p:pic>
        <p:nvPicPr>
          <p:cNvPr id="88" name="Google Shape;88;g2fce3aa9fc4_0_96"/>
          <p:cNvPicPr preferRelativeResize="0"/>
          <p:nvPr/>
        </p:nvPicPr>
        <p:blipFill>
          <a:blip r:embed="rId3">
            <a:alphaModFix/>
          </a:blip>
          <a:stretch>
            <a:fillRect/>
          </a:stretch>
        </p:blipFill>
        <p:spPr>
          <a:xfrm>
            <a:off x="249425" y="0"/>
            <a:ext cx="2747100" cy="26294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2"/>
        </a:solidFill>
      </p:bgPr>
    </p:bg>
    <p:spTree>
      <p:nvGrpSpPr>
        <p:cNvPr id="89" name="Shape 89"/>
        <p:cNvGrpSpPr/>
        <p:nvPr/>
      </p:nvGrpSpPr>
      <p:grpSpPr>
        <a:xfrm>
          <a:off x="0" y="0"/>
          <a:ext cx="0" cy="0"/>
          <a:chOff x="0" y="0"/>
          <a:chExt cx="0" cy="0"/>
        </a:xfrm>
      </p:grpSpPr>
      <p:sp>
        <p:nvSpPr>
          <p:cNvPr id="90" name="Google Shape;90;g2fce3aa9fc4_0_10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2fce3aa9fc4_0_10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92" name="Google Shape;92;g2fce3aa9fc4_0_10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3" name="Google Shape;93;g2fce3aa9fc4_0_1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94" name="Google Shape;94;g2fce3aa9fc4_0_102"/>
          <p:cNvSpPr/>
          <p:nvPr/>
        </p:nvSpPr>
        <p:spPr>
          <a:xfrm>
            <a:off x="4571900" y="0"/>
            <a:ext cx="4572000" cy="5143500"/>
          </a:xfrm>
          <a:prstGeom prst="rect">
            <a:avLst/>
          </a:prstGeom>
          <a:solidFill>
            <a:srgbClr val="F9A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g2fce3aa9fc4_0_10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96" name="Google Shape;96;g2fce3aa9fc4_0_102"/>
          <p:cNvPicPr preferRelativeResize="0"/>
          <p:nvPr/>
        </p:nvPicPr>
        <p:blipFill rotWithShape="1">
          <a:blip r:embed="rId2">
            <a:alphaModFix/>
          </a:blip>
          <a:srcRect b="0" l="0" r="0" t="0"/>
          <a:stretch/>
        </p:blipFill>
        <p:spPr>
          <a:xfrm>
            <a:off x="8666054" y="4663229"/>
            <a:ext cx="312951" cy="312951"/>
          </a:xfrm>
          <a:prstGeom prst="rect">
            <a:avLst/>
          </a:prstGeom>
          <a:noFill/>
          <a:ln>
            <a:noFill/>
          </a:ln>
        </p:spPr>
      </p:pic>
      <p:pic>
        <p:nvPicPr>
          <p:cNvPr id="97" name="Google Shape;97;g2fce3aa9fc4_0_102"/>
          <p:cNvPicPr preferRelativeResize="0"/>
          <p:nvPr/>
        </p:nvPicPr>
        <p:blipFill rotWithShape="1">
          <a:blip r:embed="rId3">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1">
  <p:cSld name="SECTION_TITLE_AND_DESCRIPTION_1_1_1">
    <p:bg>
      <p:bgPr>
        <a:solidFill>
          <a:schemeClr val="lt2"/>
        </a:solidFill>
      </p:bgPr>
    </p:bg>
    <p:spTree>
      <p:nvGrpSpPr>
        <p:cNvPr id="98" name="Shape 98"/>
        <p:cNvGrpSpPr/>
        <p:nvPr/>
      </p:nvGrpSpPr>
      <p:grpSpPr>
        <a:xfrm>
          <a:off x="0" y="0"/>
          <a:ext cx="0" cy="0"/>
          <a:chOff x="0" y="0"/>
          <a:chExt cx="0" cy="0"/>
        </a:xfrm>
      </p:grpSpPr>
      <p:sp>
        <p:nvSpPr>
          <p:cNvPr id="99" name="Google Shape;99;g2fce3aa9fc4_0_1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fce3aa9fc4_0_11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01" name="Google Shape;101;g2fce3aa9fc4_0_11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2" name="Google Shape;102;g2fce3aa9fc4_0_1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03" name="Google Shape;103;g2fce3aa9fc4_0_111"/>
          <p:cNvSpPr/>
          <p:nvPr/>
        </p:nvSpPr>
        <p:spPr>
          <a:xfrm>
            <a:off x="4571900" y="0"/>
            <a:ext cx="4572000" cy="5143500"/>
          </a:xfrm>
          <a:prstGeom prst="rect">
            <a:avLst/>
          </a:prstGeom>
          <a:solidFill>
            <a:srgbClr val="385C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2fce3aa9fc4_0_11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0"/>
              </a:spcBef>
              <a:spcAft>
                <a:spcPts val="0"/>
              </a:spcAft>
              <a:buClr>
                <a:schemeClr val="lt1"/>
              </a:buClr>
              <a:buSzPts val="1400"/>
              <a:buChar char="○"/>
              <a:defRPr>
                <a:solidFill>
                  <a:schemeClr val="lt1"/>
                </a:solidFill>
              </a:defRPr>
            </a:lvl2pPr>
            <a:lvl3pPr indent="-317500" lvl="2" marL="1371600" rtl="0" algn="l">
              <a:lnSpc>
                <a:spcPct val="115000"/>
              </a:lnSpc>
              <a:spcBef>
                <a:spcPts val="0"/>
              </a:spcBef>
              <a:spcAft>
                <a:spcPts val="0"/>
              </a:spcAft>
              <a:buClr>
                <a:schemeClr val="lt1"/>
              </a:buClr>
              <a:buSzPts val="1400"/>
              <a:buChar char="■"/>
              <a:defRPr>
                <a:solidFill>
                  <a:schemeClr val="lt1"/>
                </a:solidFill>
              </a:defRPr>
            </a:lvl3pPr>
            <a:lvl4pPr indent="-317500" lvl="3" marL="1828800" rtl="0" algn="l">
              <a:lnSpc>
                <a:spcPct val="115000"/>
              </a:lnSpc>
              <a:spcBef>
                <a:spcPts val="0"/>
              </a:spcBef>
              <a:spcAft>
                <a:spcPts val="0"/>
              </a:spcAft>
              <a:buClr>
                <a:schemeClr val="lt1"/>
              </a:buClr>
              <a:buSzPts val="1400"/>
              <a:buChar char="●"/>
              <a:defRPr>
                <a:solidFill>
                  <a:schemeClr val="lt1"/>
                </a:solidFill>
              </a:defRPr>
            </a:lvl4pPr>
            <a:lvl5pPr indent="-317500" lvl="4" marL="2286000" rtl="0" algn="l">
              <a:lnSpc>
                <a:spcPct val="115000"/>
              </a:lnSpc>
              <a:spcBef>
                <a:spcPts val="0"/>
              </a:spcBef>
              <a:spcAft>
                <a:spcPts val="0"/>
              </a:spcAft>
              <a:buClr>
                <a:schemeClr val="lt1"/>
              </a:buClr>
              <a:buSzPts val="1400"/>
              <a:buChar char="○"/>
              <a:defRPr>
                <a:solidFill>
                  <a:schemeClr val="lt1"/>
                </a:solidFill>
              </a:defRPr>
            </a:lvl5pPr>
            <a:lvl6pPr indent="-317500" lvl="5" marL="2743200" rtl="0" algn="l">
              <a:lnSpc>
                <a:spcPct val="115000"/>
              </a:lnSpc>
              <a:spcBef>
                <a:spcPts val="0"/>
              </a:spcBef>
              <a:spcAft>
                <a:spcPts val="0"/>
              </a:spcAft>
              <a:buClr>
                <a:schemeClr val="lt1"/>
              </a:buClr>
              <a:buSzPts val="1400"/>
              <a:buChar char="■"/>
              <a:defRPr>
                <a:solidFill>
                  <a:schemeClr val="lt1"/>
                </a:solidFill>
              </a:defRPr>
            </a:lvl6pPr>
            <a:lvl7pPr indent="-317500" lvl="6" marL="3200400" rtl="0" algn="l">
              <a:lnSpc>
                <a:spcPct val="115000"/>
              </a:lnSpc>
              <a:spcBef>
                <a:spcPts val="0"/>
              </a:spcBef>
              <a:spcAft>
                <a:spcPts val="0"/>
              </a:spcAft>
              <a:buClr>
                <a:schemeClr val="lt1"/>
              </a:buClr>
              <a:buSzPts val="1400"/>
              <a:buChar char="●"/>
              <a:defRPr>
                <a:solidFill>
                  <a:schemeClr val="lt1"/>
                </a:solidFill>
              </a:defRPr>
            </a:lvl7pPr>
            <a:lvl8pPr indent="-317500" lvl="7" marL="3657600" rtl="0" algn="l">
              <a:lnSpc>
                <a:spcPct val="115000"/>
              </a:lnSpc>
              <a:spcBef>
                <a:spcPts val="0"/>
              </a:spcBef>
              <a:spcAft>
                <a:spcPts val="0"/>
              </a:spcAft>
              <a:buClr>
                <a:schemeClr val="lt1"/>
              </a:buClr>
              <a:buSzPts val="1400"/>
              <a:buChar char="○"/>
              <a:defRPr>
                <a:solidFill>
                  <a:schemeClr val="lt1"/>
                </a:solidFill>
              </a:defRPr>
            </a:lvl8pPr>
            <a:lvl9pPr indent="-317500" lvl="8" marL="4114800" rtl="0" algn="l">
              <a:lnSpc>
                <a:spcPct val="115000"/>
              </a:lnSpc>
              <a:spcBef>
                <a:spcPts val="0"/>
              </a:spcBef>
              <a:spcAft>
                <a:spcPts val="0"/>
              </a:spcAft>
              <a:buClr>
                <a:schemeClr val="lt1"/>
              </a:buClr>
              <a:buSzPts val="1400"/>
              <a:buChar char="■"/>
              <a:defRPr>
                <a:solidFill>
                  <a:schemeClr val="lt1"/>
                </a:solidFill>
              </a:defRPr>
            </a:lvl9pPr>
          </a:lstStyle>
          <a:p/>
        </p:txBody>
      </p:sp>
      <p:pic>
        <p:nvPicPr>
          <p:cNvPr id="105" name="Google Shape;105;g2fce3aa9fc4_0_111"/>
          <p:cNvPicPr preferRelativeResize="0"/>
          <p:nvPr/>
        </p:nvPicPr>
        <p:blipFill rotWithShape="1">
          <a:blip r:embed="rId2">
            <a:alphaModFix/>
          </a:blip>
          <a:srcRect b="0" l="0" r="0" t="0"/>
          <a:stretch/>
        </p:blipFill>
        <p:spPr>
          <a:xfrm>
            <a:off x="8666054" y="4663229"/>
            <a:ext cx="312951" cy="312951"/>
          </a:xfrm>
          <a:prstGeom prst="rect">
            <a:avLst/>
          </a:prstGeom>
          <a:noFill/>
          <a:ln>
            <a:noFill/>
          </a:ln>
        </p:spPr>
      </p:pic>
      <p:pic>
        <p:nvPicPr>
          <p:cNvPr id="106" name="Google Shape;106;g2fce3aa9fc4_0_111"/>
          <p:cNvPicPr preferRelativeResize="0"/>
          <p:nvPr/>
        </p:nvPicPr>
        <p:blipFill rotWithShape="1">
          <a:blip r:embed="rId3">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1 1">
  <p:cSld name="SECTION_TITLE_AND_DESCRIPTION_1_1_1_1">
    <p:bg>
      <p:bgPr>
        <a:solidFill>
          <a:schemeClr val="lt1"/>
        </a:solidFill>
      </p:bgPr>
    </p:bg>
    <p:spTree>
      <p:nvGrpSpPr>
        <p:cNvPr id="107" name="Shape 107"/>
        <p:cNvGrpSpPr/>
        <p:nvPr/>
      </p:nvGrpSpPr>
      <p:grpSpPr>
        <a:xfrm>
          <a:off x="0" y="0"/>
          <a:ext cx="0" cy="0"/>
          <a:chOff x="0" y="0"/>
          <a:chExt cx="0" cy="0"/>
        </a:xfrm>
      </p:grpSpPr>
      <p:sp>
        <p:nvSpPr>
          <p:cNvPr id="108" name="Google Shape;108;g2fce3aa9fc4_0_1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09" name="Google Shape;109;g2fce3aa9fc4_0_1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0" name="Google Shape;110;g2fce3aa9fc4_0_1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11" name="Google Shape;111;g2fce3aa9fc4_0_120"/>
          <p:cNvSpPr/>
          <p:nvPr/>
        </p:nvSpPr>
        <p:spPr>
          <a:xfrm>
            <a:off x="5262625" y="0"/>
            <a:ext cx="3881400" cy="5143500"/>
          </a:xfrm>
          <a:prstGeom prst="rect">
            <a:avLst/>
          </a:prstGeom>
          <a:solidFill>
            <a:srgbClr val="385C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2fce3aa9fc4_0_120"/>
          <p:cNvSpPr txBox="1"/>
          <p:nvPr>
            <p:ph idx="2" type="body"/>
          </p:nvPr>
        </p:nvSpPr>
        <p:spPr>
          <a:xfrm>
            <a:off x="5570950" y="724075"/>
            <a:ext cx="32055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0"/>
              </a:spcBef>
              <a:spcAft>
                <a:spcPts val="0"/>
              </a:spcAft>
              <a:buClr>
                <a:schemeClr val="lt1"/>
              </a:buClr>
              <a:buSzPts val="1400"/>
              <a:buChar char="○"/>
              <a:defRPr>
                <a:solidFill>
                  <a:schemeClr val="lt1"/>
                </a:solidFill>
              </a:defRPr>
            </a:lvl2pPr>
            <a:lvl3pPr indent="-317500" lvl="2" marL="1371600" rtl="0" algn="l">
              <a:lnSpc>
                <a:spcPct val="115000"/>
              </a:lnSpc>
              <a:spcBef>
                <a:spcPts val="0"/>
              </a:spcBef>
              <a:spcAft>
                <a:spcPts val="0"/>
              </a:spcAft>
              <a:buClr>
                <a:schemeClr val="lt1"/>
              </a:buClr>
              <a:buSzPts val="1400"/>
              <a:buChar char="■"/>
              <a:defRPr>
                <a:solidFill>
                  <a:schemeClr val="lt1"/>
                </a:solidFill>
              </a:defRPr>
            </a:lvl3pPr>
            <a:lvl4pPr indent="-317500" lvl="3" marL="1828800" rtl="0" algn="l">
              <a:lnSpc>
                <a:spcPct val="115000"/>
              </a:lnSpc>
              <a:spcBef>
                <a:spcPts val="0"/>
              </a:spcBef>
              <a:spcAft>
                <a:spcPts val="0"/>
              </a:spcAft>
              <a:buClr>
                <a:schemeClr val="lt1"/>
              </a:buClr>
              <a:buSzPts val="1400"/>
              <a:buChar char="●"/>
              <a:defRPr>
                <a:solidFill>
                  <a:schemeClr val="lt1"/>
                </a:solidFill>
              </a:defRPr>
            </a:lvl4pPr>
            <a:lvl5pPr indent="-317500" lvl="4" marL="2286000" rtl="0" algn="l">
              <a:lnSpc>
                <a:spcPct val="115000"/>
              </a:lnSpc>
              <a:spcBef>
                <a:spcPts val="0"/>
              </a:spcBef>
              <a:spcAft>
                <a:spcPts val="0"/>
              </a:spcAft>
              <a:buClr>
                <a:schemeClr val="lt1"/>
              </a:buClr>
              <a:buSzPts val="1400"/>
              <a:buChar char="○"/>
              <a:defRPr>
                <a:solidFill>
                  <a:schemeClr val="lt1"/>
                </a:solidFill>
              </a:defRPr>
            </a:lvl5pPr>
            <a:lvl6pPr indent="-317500" lvl="5" marL="2743200" rtl="0" algn="l">
              <a:lnSpc>
                <a:spcPct val="115000"/>
              </a:lnSpc>
              <a:spcBef>
                <a:spcPts val="0"/>
              </a:spcBef>
              <a:spcAft>
                <a:spcPts val="0"/>
              </a:spcAft>
              <a:buClr>
                <a:schemeClr val="lt1"/>
              </a:buClr>
              <a:buSzPts val="1400"/>
              <a:buChar char="■"/>
              <a:defRPr>
                <a:solidFill>
                  <a:schemeClr val="lt1"/>
                </a:solidFill>
              </a:defRPr>
            </a:lvl6pPr>
            <a:lvl7pPr indent="-317500" lvl="6" marL="3200400" rtl="0" algn="l">
              <a:lnSpc>
                <a:spcPct val="115000"/>
              </a:lnSpc>
              <a:spcBef>
                <a:spcPts val="0"/>
              </a:spcBef>
              <a:spcAft>
                <a:spcPts val="0"/>
              </a:spcAft>
              <a:buClr>
                <a:schemeClr val="lt1"/>
              </a:buClr>
              <a:buSzPts val="1400"/>
              <a:buChar char="●"/>
              <a:defRPr>
                <a:solidFill>
                  <a:schemeClr val="lt1"/>
                </a:solidFill>
              </a:defRPr>
            </a:lvl7pPr>
            <a:lvl8pPr indent="-317500" lvl="7" marL="3657600" rtl="0" algn="l">
              <a:lnSpc>
                <a:spcPct val="115000"/>
              </a:lnSpc>
              <a:spcBef>
                <a:spcPts val="0"/>
              </a:spcBef>
              <a:spcAft>
                <a:spcPts val="0"/>
              </a:spcAft>
              <a:buClr>
                <a:schemeClr val="lt1"/>
              </a:buClr>
              <a:buSzPts val="1400"/>
              <a:buChar char="○"/>
              <a:defRPr>
                <a:solidFill>
                  <a:schemeClr val="lt1"/>
                </a:solidFill>
              </a:defRPr>
            </a:lvl8pPr>
            <a:lvl9pPr indent="-317500" lvl="8" marL="4114800" rtl="0" algn="l">
              <a:lnSpc>
                <a:spcPct val="115000"/>
              </a:lnSpc>
              <a:spcBef>
                <a:spcPts val="0"/>
              </a:spcBef>
              <a:spcAft>
                <a:spcPts val="0"/>
              </a:spcAft>
              <a:buClr>
                <a:schemeClr val="lt1"/>
              </a:buClr>
              <a:buSzPts val="1400"/>
              <a:buChar char="■"/>
              <a:defRPr>
                <a:solidFill>
                  <a:schemeClr val="lt1"/>
                </a:solidFill>
              </a:defRPr>
            </a:lvl9pPr>
          </a:lstStyle>
          <a:p/>
        </p:txBody>
      </p:sp>
      <p:pic>
        <p:nvPicPr>
          <p:cNvPr id="113" name="Google Shape;113;g2fce3aa9fc4_0_120"/>
          <p:cNvPicPr preferRelativeResize="0"/>
          <p:nvPr/>
        </p:nvPicPr>
        <p:blipFill rotWithShape="1">
          <a:blip r:embed="rId2">
            <a:alphaModFix/>
          </a:blip>
          <a:srcRect b="0" l="0" r="0" t="0"/>
          <a:stretch/>
        </p:blipFill>
        <p:spPr>
          <a:xfrm>
            <a:off x="8666054" y="4663229"/>
            <a:ext cx="312951" cy="312951"/>
          </a:xfrm>
          <a:prstGeom prst="rect">
            <a:avLst/>
          </a:prstGeom>
          <a:noFill/>
          <a:ln>
            <a:noFill/>
          </a:ln>
        </p:spPr>
      </p:pic>
      <p:pic>
        <p:nvPicPr>
          <p:cNvPr id="114" name="Google Shape;114;g2fce3aa9fc4_0_120"/>
          <p:cNvPicPr preferRelativeResize="0"/>
          <p:nvPr/>
        </p:nvPicPr>
        <p:blipFill rotWithShape="1">
          <a:blip r:embed="rId3">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p:cSld name="Title slide 1 1 1 1">
    <p:bg>
      <p:bgPr>
        <a:solidFill>
          <a:srgbClr val="385CA9"/>
        </a:solidFill>
      </p:bgPr>
    </p:bg>
    <p:spTree>
      <p:nvGrpSpPr>
        <p:cNvPr id="115" name="Shape 115"/>
        <p:cNvGrpSpPr/>
        <p:nvPr/>
      </p:nvGrpSpPr>
      <p:grpSpPr>
        <a:xfrm>
          <a:off x="0" y="0"/>
          <a:ext cx="0" cy="0"/>
          <a:chOff x="0" y="0"/>
          <a:chExt cx="0" cy="0"/>
        </a:xfrm>
      </p:grpSpPr>
      <p:sp>
        <p:nvSpPr>
          <p:cNvPr id="116" name="Google Shape;116;g2fce3aa9fc4_0_128"/>
          <p:cNvSpPr txBox="1"/>
          <p:nvPr>
            <p:ph type="ctrTitle"/>
          </p:nvPr>
        </p:nvSpPr>
        <p:spPr>
          <a:xfrm>
            <a:off x="311708" y="8207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4600"/>
              <a:buNone/>
              <a:defRPr sz="4600">
                <a:solidFill>
                  <a:schemeClr val="lt1"/>
                </a:solidFill>
              </a:defRPr>
            </a:lvl1pPr>
            <a:lvl2pPr lvl="1" rtl="0" algn="ctr">
              <a:lnSpc>
                <a:spcPct val="100000"/>
              </a:lnSpc>
              <a:spcBef>
                <a:spcPts val="0"/>
              </a:spcBef>
              <a:spcAft>
                <a:spcPts val="0"/>
              </a:spcAft>
              <a:buClr>
                <a:schemeClr val="lt1"/>
              </a:buClr>
              <a:buSzPts val="4600"/>
              <a:buNone/>
              <a:defRPr sz="4600">
                <a:solidFill>
                  <a:schemeClr val="lt1"/>
                </a:solidFill>
              </a:defRPr>
            </a:lvl2pPr>
            <a:lvl3pPr lvl="2" rtl="0" algn="ctr">
              <a:lnSpc>
                <a:spcPct val="100000"/>
              </a:lnSpc>
              <a:spcBef>
                <a:spcPts val="0"/>
              </a:spcBef>
              <a:spcAft>
                <a:spcPts val="0"/>
              </a:spcAft>
              <a:buClr>
                <a:schemeClr val="lt1"/>
              </a:buClr>
              <a:buSzPts val="4600"/>
              <a:buNone/>
              <a:defRPr sz="4600">
                <a:solidFill>
                  <a:schemeClr val="lt1"/>
                </a:solidFill>
              </a:defRPr>
            </a:lvl3pPr>
            <a:lvl4pPr lvl="3" rtl="0" algn="ctr">
              <a:lnSpc>
                <a:spcPct val="100000"/>
              </a:lnSpc>
              <a:spcBef>
                <a:spcPts val="0"/>
              </a:spcBef>
              <a:spcAft>
                <a:spcPts val="0"/>
              </a:spcAft>
              <a:buClr>
                <a:schemeClr val="lt1"/>
              </a:buClr>
              <a:buSzPts val="4600"/>
              <a:buNone/>
              <a:defRPr sz="4600">
                <a:solidFill>
                  <a:schemeClr val="lt1"/>
                </a:solidFill>
              </a:defRPr>
            </a:lvl4pPr>
            <a:lvl5pPr lvl="4" rtl="0" algn="ctr">
              <a:lnSpc>
                <a:spcPct val="100000"/>
              </a:lnSpc>
              <a:spcBef>
                <a:spcPts val="0"/>
              </a:spcBef>
              <a:spcAft>
                <a:spcPts val="0"/>
              </a:spcAft>
              <a:buClr>
                <a:schemeClr val="lt1"/>
              </a:buClr>
              <a:buSzPts val="4600"/>
              <a:buNone/>
              <a:defRPr sz="4600">
                <a:solidFill>
                  <a:schemeClr val="lt1"/>
                </a:solidFill>
              </a:defRPr>
            </a:lvl5pPr>
            <a:lvl6pPr lvl="5" rtl="0" algn="ctr">
              <a:lnSpc>
                <a:spcPct val="100000"/>
              </a:lnSpc>
              <a:spcBef>
                <a:spcPts val="0"/>
              </a:spcBef>
              <a:spcAft>
                <a:spcPts val="0"/>
              </a:spcAft>
              <a:buClr>
                <a:schemeClr val="lt1"/>
              </a:buClr>
              <a:buSzPts val="4600"/>
              <a:buNone/>
              <a:defRPr sz="4600">
                <a:solidFill>
                  <a:schemeClr val="lt1"/>
                </a:solidFill>
              </a:defRPr>
            </a:lvl6pPr>
            <a:lvl7pPr lvl="6" rtl="0" algn="ctr">
              <a:lnSpc>
                <a:spcPct val="100000"/>
              </a:lnSpc>
              <a:spcBef>
                <a:spcPts val="0"/>
              </a:spcBef>
              <a:spcAft>
                <a:spcPts val="0"/>
              </a:spcAft>
              <a:buClr>
                <a:schemeClr val="lt1"/>
              </a:buClr>
              <a:buSzPts val="4600"/>
              <a:buNone/>
              <a:defRPr sz="4600">
                <a:solidFill>
                  <a:schemeClr val="lt1"/>
                </a:solidFill>
              </a:defRPr>
            </a:lvl7pPr>
            <a:lvl8pPr lvl="7" rtl="0" algn="ctr">
              <a:lnSpc>
                <a:spcPct val="100000"/>
              </a:lnSpc>
              <a:spcBef>
                <a:spcPts val="0"/>
              </a:spcBef>
              <a:spcAft>
                <a:spcPts val="0"/>
              </a:spcAft>
              <a:buClr>
                <a:schemeClr val="lt1"/>
              </a:buClr>
              <a:buSzPts val="4600"/>
              <a:buNone/>
              <a:defRPr sz="4600">
                <a:solidFill>
                  <a:schemeClr val="lt1"/>
                </a:solidFill>
              </a:defRPr>
            </a:lvl8pPr>
            <a:lvl9pPr lvl="8" rtl="0" algn="ctr">
              <a:lnSpc>
                <a:spcPct val="100000"/>
              </a:lnSpc>
              <a:spcBef>
                <a:spcPts val="0"/>
              </a:spcBef>
              <a:spcAft>
                <a:spcPts val="0"/>
              </a:spcAft>
              <a:buClr>
                <a:schemeClr val="lt1"/>
              </a:buClr>
              <a:buSzPts val="4600"/>
              <a:buNone/>
              <a:defRPr sz="4600">
                <a:solidFill>
                  <a:schemeClr val="lt1"/>
                </a:solidFill>
              </a:defRPr>
            </a:lvl9pPr>
          </a:lstStyle>
          <a:p/>
        </p:txBody>
      </p:sp>
      <p:sp>
        <p:nvSpPr>
          <p:cNvPr id="117" name="Google Shape;117;g2fce3aa9fc4_0_128"/>
          <p:cNvSpPr txBox="1"/>
          <p:nvPr>
            <p:ph idx="1" type="subTitle"/>
          </p:nvPr>
        </p:nvSpPr>
        <p:spPr>
          <a:xfrm>
            <a:off x="311700" y="29103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chemeClr val="lt1"/>
              </a:buClr>
              <a:buSzPts val="2800"/>
              <a:buNone/>
              <a:defRPr sz="2800">
                <a:solidFill>
                  <a:schemeClr val="lt1"/>
                </a:solidFill>
              </a:defRPr>
            </a:lvl2pPr>
            <a:lvl3pPr lvl="2" rtl="0" algn="ctr">
              <a:lnSpc>
                <a:spcPct val="100000"/>
              </a:lnSpc>
              <a:spcBef>
                <a:spcPts val="0"/>
              </a:spcBef>
              <a:spcAft>
                <a:spcPts val="0"/>
              </a:spcAft>
              <a:buClr>
                <a:schemeClr val="lt1"/>
              </a:buClr>
              <a:buSzPts val="2800"/>
              <a:buNone/>
              <a:defRPr sz="2800">
                <a:solidFill>
                  <a:schemeClr val="lt1"/>
                </a:solidFill>
              </a:defRPr>
            </a:lvl3pPr>
            <a:lvl4pPr lvl="3" rtl="0" algn="ctr">
              <a:lnSpc>
                <a:spcPct val="100000"/>
              </a:lnSpc>
              <a:spcBef>
                <a:spcPts val="0"/>
              </a:spcBef>
              <a:spcAft>
                <a:spcPts val="0"/>
              </a:spcAft>
              <a:buClr>
                <a:schemeClr val="lt1"/>
              </a:buClr>
              <a:buSzPts val="2800"/>
              <a:buNone/>
              <a:defRPr sz="2800">
                <a:solidFill>
                  <a:schemeClr val="lt1"/>
                </a:solidFill>
              </a:defRPr>
            </a:lvl4pPr>
            <a:lvl5pPr lvl="4" rtl="0" algn="ctr">
              <a:lnSpc>
                <a:spcPct val="100000"/>
              </a:lnSpc>
              <a:spcBef>
                <a:spcPts val="0"/>
              </a:spcBef>
              <a:spcAft>
                <a:spcPts val="0"/>
              </a:spcAft>
              <a:buClr>
                <a:schemeClr val="lt1"/>
              </a:buClr>
              <a:buSzPts val="2800"/>
              <a:buNone/>
              <a:defRPr sz="2800">
                <a:solidFill>
                  <a:schemeClr val="lt1"/>
                </a:solidFill>
              </a:defRPr>
            </a:lvl5pPr>
            <a:lvl6pPr lvl="5" rtl="0" algn="ctr">
              <a:lnSpc>
                <a:spcPct val="100000"/>
              </a:lnSpc>
              <a:spcBef>
                <a:spcPts val="0"/>
              </a:spcBef>
              <a:spcAft>
                <a:spcPts val="0"/>
              </a:spcAft>
              <a:buClr>
                <a:schemeClr val="lt1"/>
              </a:buClr>
              <a:buSzPts val="2800"/>
              <a:buNone/>
              <a:defRPr sz="2800">
                <a:solidFill>
                  <a:schemeClr val="lt1"/>
                </a:solidFill>
              </a:defRPr>
            </a:lvl6pPr>
            <a:lvl7pPr lvl="6" rtl="0" algn="ctr">
              <a:lnSpc>
                <a:spcPct val="100000"/>
              </a:lnSpc>
              <a:spcBef>
                <a:spcPts val="0"/>
              </a:spcBef>
              <a:spcAft>
                <a:spcPts val="0"/>
              </a:spcAft>
              <a:buClr>
                <a:schemeClr val="lt1"/>
              </a:buClr>
              <a:buSzPts val="2800"/>
              <a:buNone/>
              <a:defRPr sz="2800">
                <a:solidFill>
                  <a:schemeClr val="lt1"/>
                </a:solidFill>
              </a:defRPr>
            </a:lvl7pPr>
            <a:lvl8pPr lvl="7" rtl="0" algn="ctr">
              <a:lnSpc>
                <a:spcPct val="100000"/>
              </a:lnSpc>
              <a:spcBef>
                <a:spcPts val="0"/>
              </a:spcBef>
              <a:spcAft>
                <a:spcPts val="0"/>
              </a:spcAft>
              <a:buClr>
                <a:schemeClr val="lt1"/>
              </a:buClr>
              <a:buSzPts val="2800"/>
              <a:buNone/>
              <a:defRPr sz="2800">
                <a:solidFill>
                  <a:schemeClr val="lt1"/>
                </a:solidFill>
              </a:defRPr>
            </a:lvl8pPr>
            <a:lvl9pPr lvl="8" rtl="0" algn="ctr">
              <a:lnSpc>
                <a:spcPct val="100000"/>
              </a:lnSpc>
              <a:spcBef>
                <a:spcPts val="0"/>
              </a:spcBef>
              <a:spcAft>
                <a:spcPts val="0"/>
              </a:spcAft>
              <a:buClr>
                <a:schemeClr val="lt1"/>
              </a:buClr>
              <a:buSzPts val="2800"/>
              <a:buNone/>
              <a:defRPr sz="2800">
                <a:solidFill>
                  <a:schemeClr val="lt1"/>
                </a:solidFill>
              </a:defRPr>
            </a:lvl9pPr>
          </a:lstStyle>
          <a:p/>
        </p:txBody>
      </p:sp>
      <p:pic>
        <p:nvPicPr>
          <p:cNvPr id="118" name="Google Shape;118;g2fce3aa9fc4_0_128"/>
          <p:cNvPicPr preferRelativeResize="0"/>
          <p:nvPr/>
        </p:nvPicPr>
        <p:blipFill rotWithShape="1">
          <a:blip r:embed="rId2">
            <a:alphaModFix/>
          </a:blip>
          <a:srcRect b="0" l="0" r="0" t="0"/>
          <a:stretch/>
        </p:blipFill>
        <p:spPr>
          <a:xfrm>
            <a:off x="8666054" y="4663229"/>
            <a:ext cx="312951" cy="312951"/>
          </a:xfrm>
          <a:prstGeom prst="rect">
            <a:avLst/>
          </a:prstGeom>
          <a:noFill/>
          <a:ln>
            <a:noFill/>
          </a:ln>
        </p:spPr>
      </p:pic>
      <p:pic>
        <p:nvPicPr>
          <p:cNvPr id="119" name="Google Shape;119;g2fce3aa9fc4_0_128"/>
          <p:cNvPicPr preferRelativeResize="0"/>
          <p:nvPr/>
        </p:nvPicPr>
        <p:blipFill rotWithShape="1">
          <a:blip r:embed="rId3">
            <a:alphaModFix/>
          </a:blip>
          <a:srcRect b="0" l="0" r="0" t="0"/>
          <a:stretch/>
        </p:blipFill>
        <p:spPr>
          <a:xfrm>
            <a:off x="3342745" y="552700"/>
            <a:ext cx="2549430" cy="11455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2"/>
        </a:solidFill>
      </p:bgPr>
    </p:bg>
    <p:spTree>
      <p:nvGrpSpPr>
        <p:cNvPr id="120" name="Shape 120"/>
        <p:cNvGrpSpPr/>
        <p:nvPr/>
      </p:nvGrpSpPr>
      <p:grpSpPr>
        <a:xfrm>
          <a:off x="0" y="0"/>
          <a:ext cx="0" cy="0"/>
          <a:chOff x="0" y="0"/>
          <a:chExt cx="0" cy="0"/>
        </a:xfrm>
      </p:grpSpPr>
      <p:sp>
        <p:nvSpPr>
          <p:cNvPr id="121" name="Google Shape;121;g2fce3aa9fc4_0_133"/>
          <p:cNvSpPr txBox="1"/>
          <p:nvPr>
            <p:ph type="title"/>
          </p:nvPr>
        </p:nvSpPr>
        <p:spPr>
          <a:xfrm>
            <a:off x="635700" y="101017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2" name="Google Shape;122;g2fce3aa9fc4_0_133"/>
          <p:cNvSpPr txBox="1"/>
          <p:nvPr>
            <p:ph idx="1" type="body"/>
          </p:nvPr>
        </p:nvSpPr>
        <p:spPr>
          <a:xfrm>
            <a:off x="635700" y="1803300"/>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123" name="Google Shape;123;g2fce3aa9fc4_0_133"/>
          <p:cNvPicPr preferRelativeResize="0"/>
          <p:nvPr/>
        </p:nvPicPr>
        <p:blipFill rotWithShape="1">
          <a:blip r:embed="rId2">
            <a:alphaModFix/>
          </a:blip>
          <a:srcRect b="0" l="0" r="0" t="0"/>
          <a:stretch/>
        </p:blipFill>
        <p:spPr>
          <a:xfrm>
            <a:off x="7156675" y="240800"/>
            <a:ext cx="1637300" cy="7369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2"/>
        </a:solidFill>
      </p:bgPr>
    </p:bg>
    <p:spTree>
      <p:nvGrpSpPr>
        <p:cNvPr id="14" name="Shape 14"/>
        <p:cNvGrpSpPr/>
        <p:nvPr/>
      </p:nvGrpSpPr>
      <p:grpSpPr>
        <a:xfrm>
          <a:off x="0" y="0"/>
          <a:ext cx="0" cy="0"/>
          <a:chOff x="0" y="0"/>
          <a:chExt cx="0" cy="0"/>
        </a:xfrm>
      </p:grpSpPr>
      <p:sp>
        <p:nvSpPr>
          <p:cNvPr id="15" name="Google Shape;15;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7" name="Google Shape;17;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 name="Google Shape;1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9" name="Google Shape;19;p24"/>
          <p:cNvSpPr/>
          <p:nvPr/>
        </p:nvSpPr>
        <p:spPr>
          <a:xfrm>
            <a:off x="4571900" y="0"/>
            <a:ext cx="4572000" cy="5143500"/>
          </a:xfrm>
          <a:prstGeom prst="rect">
            <a:avLst/>
          </a:prstGeom>
          <a:solidFill>
            <a:srgbClr val="F9A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21" name="Google Shape;21;p24"/>
          <p:cNvPicPr preferRelativeResize="0"/>
          <p:nvPr/>
        </p:nvPicPr>
        <p:blipFill rotWithShape="1">
          <a:blip r:embed="rId2">
            <a:alphaModFix/>
          </a:blip>
          <a:srcRect b="0" l="0" r="0" t="0"/>
          <a:stretch/>
        </p:blipFill>
        <p:spPr>
          <a:xfrm>
            <a:off x="8666054" y="4663229"/>
            <a:ext cx="312951" cy="312951"/>
          </a:xfrm>
          <a:prstGeom prst="rect">
            <a:avLst/>
          </a:prstGeom>
          <a:noFill/>
          <a:ln>
            <a:noFill/>
          </a:ln>
        </p:spPr>
      </p:pic>
      <p:pic>
        <p:nvPicPr>
          <p:cNvPr id="22" name="Google Shape;22;p24"/>
          <p:cNvPicPr preferRelativeResize="0"/>
          <p:nvPr/>
        </p:nvPicPr>
        <p:blipFill rotWithShape="1">
          <a:blip r:embed="rId3">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24" name="Shape 124"/>
        <p:cNvGrpSpPr/>
        <p:nvPr/>
      </p:nvGrpSpPr>
      <p:grpSpPr>
        <a:xfrm>
          <a:off x="0" y="0"/>
          <a:ext cx="0" cy="0"/>
          <a:chOff x="0" y="0"/>
          <a:chExt cx="0" cy="0"/>
        </a:xfrm>
      </p:grpSpPr>
      <p:sp>
        <p:nvSpPr>
          <p:cNvPr id="125" name="Google Shape;125;g2fce3aa9fc4_0_137"/>
          <p:cNvSpPr txBox="1"/>
          <p:nvPr>
            <p:ph idx="1" type="body"/>
          </p:nvPr>
        </p:nvSpPr>
        <p:spPr>
          <a:xfrm>
            <a:off x="893700" y="4649963"/>
            <a:ext cx="6462600" cy="350700"/>
          </a:xfrm>
          <a:prstGeom prst="rect">
            <a:avLst/>
          </a:prstGeom>
          <a:noFill/>
          <a:ln>
            <a:noFill/>
          </a:ln>
        </p:spPr>
        <p:txBody>
          <a:bodyPr anchorCtr="0" anchor="b" bIns="91425" lIns="91425" spcFirstLastPara="1" rIns="91425" wrap="square" tIns="91425">
            <a:normAutofit/>
          </a:bodyPr>
          <a:lstStyle>
            <a:lvl1pPr indent="-228600" lvl="0" marL="457200" rtl="0" algn="l">
              <a:lnSpc>
                <a:spcPct val="100000"/>
              </a:lnSpc>
              <a:spcBef>
                <a:spcPts val="360"/>
              </a:spcBef>
              <a:spcAft>
                <a:spcPts val="0"/>
              </a:spcAft>
              <a:buClr>
                <a:srgbClr val="2185C5"/>
              </a:buClr>
              <a:buSzPts val="1400"/>
              <a:buNone/>
              <a:defRPr sz="1400">
                <a:solidFill>
                  <a:srgbClr val="2185C5"/>
                </a:solidFill>
              </a:defRPr>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126" name="Google Shape;126;g2fce3aa9fc4_0_137"/>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1pPr>
            <a:lvl2pPr indent="0" lvl="1"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2pPr>
            <a:lvl3pPr indent="0" lvl="2"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3pPr>
            <a:lvl4pPr indent="0" lvl="3"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4pPr>
            <a:lvl5pPr indent="0" lvl="4"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5pPr>
            <a:lvl6pPr indent="0" lvl="5"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6pPr>
            <a:lvl7pPr indent="0" lvl="6"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7pPr>
            <a:lvl8pPr indent="0" lvl="7"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8pPr>
            <a:lvl9pPr indent="0" lvl="8"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 slide 1 1">
    <p:bg>
      <p:bgPr>
        <a:solidFill>
          <a:srgbClr val="F9A01B"/>
        </a:solidFill>
      </p:bgPr>
    </p:bg>
    <p:spTree>
      <p:nvGrpSpPr>
        <p:cNvPr id="127" name="Shape 127"/>
        <p:cNvGrpSpPr/>
        <p:nvPr/>
      </p:nvGrpSpPr>
      <p:grpSpPr>
        <a:xfrm>
          <a:off x="0" y="0"/>
          <a:ext cx="0" cy="0"/>
          <a:chOff x="0" y="0"/>
          <a:chExt cx="0" cy="0"/>
        </a:xfrm>
      </p:grpSpPr>
      <p:pic>
        <p:nvPicPr>
          <p:cNvPr id="128" name="Google Shape;128;g2fce3aa9fc4_0_140"/>
          <p:cNvPicPr preferRelativeResize="0"/>
          <p:nvPr/>
        </p:nvPicPr>
        <p:blipFill rotWithShape="1">
          <a:blip r:embed="rId2">
            <a:alphaModFix/>
          </a:blip>
          <a:srcRect b="0" l="0" r="0" t="0"/>
          <a:stretch/>
        </p:blipFill>
        <p:spPr>
          <a:xfrm>
            <a:off x="3194625" y="400300"/>
            <a:ext cx="2545147" cy="1145525"/>
          </a:xfrm>
          <a:prstGeom prst="rect">
            <a:avLst/>
          </a:prstGeom>
          <a:noFill/>
          <a:ln>
            <a:noFill/>
          </a:ln>
        </p:spPr>
      </p:pic>
      <p:sp>
        <p:nvSpPr>
          <p:cNvPr id="129" name="Google Shape;129;g2fce3aa9fc4_0_140"/>
          <p:cNvSpPr txBox="1"/>
          <p:nvPr>
            <p:ph type="ctrTitle"/>
          </p:nvPr>
        </p:nvSpPr>
        <p:spPr>
          <a:xfrm>
            <a:off x="311708" y="8207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4600"/>
              <a:buNone/>
              <a:defRPr sz="4600">
                <a:solidFill>
                  <a:schemeClr val="lt1"/>
                </a:solidFill>
              </a:defRPr>
            </a:lvl1pPr>
            <a:lvl2pPr lvl="1" rtl="0" algn="ctr">
              <a:lnSpc>
                <a:spcPct val="100000"/>
              </a:lnSpc>
              <a:spcBef>
                <a:spcPts val="0"/>
              </a:spcBef>
              <a:spcAft>
                <a:spcPts val="0"/>
              </a:spcAft>
              <a:buClr>
                <a:schemeClr val="lt1"/>
              </a:buClr>
              <a:buSzPts val="4600"/>
              <a:buNone/>
              <a:defRPr sz="4600">
                <a:solidFill>
                  <a:schemeClr val="lt1"/>
                </a:solidFill>
              </a:defRPr>
            </a:lvl2pPr>
            <a:lvl3pPr lvl="2" rtl="0" algn="ctr">
              <a:lnSpc>
                <a:spcPct val="100000"/>
              </a:lnSpc>
              <a:spcBef>
                <a:spcPts val="0"/>
              </a:spcBef>
              <a:spcAft>
                <a:spcPts val="0"/>
              </a:spcAft>
              <a:buClr>
                <a:schemeClr val="lt1"/>
              </a:buClr>
              <a:buSzPts val="4600"/>
              <a:buNone/>
              <a:defRPr sz="4600">
                <a:solidFill>
                  <a:schemeClr val="lt1"/>
                </a:solidFill>
              </a:defRPr>
            </a:lvl3pPr>
            <a:lvl4pPr lvl="3" rtl="0" algn="ctr">
              <a:lnSpc>
                <a:spcPct val="100000"/>
              </a:lnSpc>
              <a:spcBef>
                <a:spcPts val="0"/>
              </a:spcBef>
              <a:spcAft>
                <a:spcPts val="0"/>
              </a:spcAft>
              <a:buClr>
                <a:schemeClr val="lt1"/>
              </a:buClr>
              <a:buSzPts val="4600"/>
              <a:buNone/>
              <a:defRPr sz="4600">
                <a:solidFill>
                  <a:schemeClr val="lt1"/>
                </a:solidFill>
              </a:defRPr>
            </a:lvl4pPr>
            <a:lvl5pPr lvl="4" rtl="0" algn="ctr">
              <a:lnSpc>
                <a:spcPct val="100000"/>
              </a:lnSpc>
              <a:spcBef>
                <a:spcPts val="0"/>
              </a:spcBef>
              <a:spcAft>
                <a:spcPts val="0"/>
              </a:spcAft>
              <a:buClr>
                <a:schemeClr val="lt1"/>
              </a:buClr>
              <a:buSzPts val="4600"/>
              <a:buNone/>
              <a:defRPr sz="4600">
                <a:solidFill>
                  <a:schemeClr val="lt1"/>
                </a:solidFill>
              </a:defRPr>
            </a:lvl5pPr>
            <a:lvl6pPr lvl="5" rtl="0" algn="ctr">
              <a:lnSpc>
                <a:spcPct val="100000"/>
              </a:lnSpc>
              <a:spcBef>
                <a:spcPts val="0"/>
              </a:spcBef>
              <a:spcAft>
                <a:spcPts val="0"/>
              </a:spcAft>
              <a:buClr>
                <a:schemeClr val="lt1"/>
              </a:buClr>
              <a:buSzPts val="4600"/>
              <a:buNone/>
              <a:defRPr sz="4600">
                <a:solidFill>
                  <a:schemeClr val="lt1"/>
                </a:solidFill>
              </a:defRPr>
            </a:lvl6pPr>
            <a:lvl7pPr lvl="6" rtl="0" algn="ctr">
              <a:lnSpc>
                <a:spcPct val="100000"/>
              </a:lnSpc>
              <a:spcBef>
                <a:spcPts val="0"/>
              </a:spcBef>
              <a:spcAft>
                <a:spcPts val="0"/>
              </a:spcAft>
              <a:buClr>
                <a:schemeClr val="lt1"/>
              </a:buClr>
              <a:buSzPts val="4600"/>
              <a:buNone/>
              <a:defRPr sz="4600">
                <a:solidFill>
                  <a:schemeClr val="lt1"/>
                </a:solidFill>
              </a:defRPr>
            </a:lvl7pPr>
            <a:lvl8pPr lvl="7" rtl="0" algn="ctr">
              <a:lnSpc>
                <a:spcPct val="100000"/>
              </a:lnSpc>
              <a:spcBef>
                <a:spcPts val="0"/>
              </a:spcBef>
              <a:spcAft>
                <a:spcPts val="0"/>
              </a:spcAft>
              <a:buClr>
                <a:schemeClr val="lt1"/>
              </a:buClr>
              <a:buSzPts val="4600"/>
              <a:buNone/>
              <a:defRPr sz="4600">
                <a:solidFill>
                  <a:schemeClr val="lt1"/>
                </a:solidFill>
              </a:defRPr>
            </a:lvl8pPr>
            <a:lvl9pPr lvl="8" rtl="0" algn="ctr">
              <a:lnSpc>
                <a:spcPct val="100000"/>
              </a:lnSpc>
              <a:spcBef>
                <a:spcPts val="0"/>
              </a:spcBef>
              <a:spcAft>
                <a:spcPts val="0"/>
              </a:spcAft>
              <a:buClr>
                <a:schemeClr val="lt1"/>
              </a:buClr>
              <a:buSzPts val="4600"/>
              <a:buNone/>
              <a:defRPr sz="4600">
                <a:solidFill>
                  <a:schemeClr val="lt1"/>
                </a:solidFill>
              </a:defRPr>
            </a:lvl9pPr>
          </a:lstStyle>
          <a:p/>
        </p:txBody>
      </p:sp>
      <p:sp>
        <p:nvSpPr>
          <p:cNvPr id="130" name="Google Shape;130;g2fce3aa9fc4_0_140"/>
          <p:cNvSpPr txBox="1"/>
          <p:nvPr>
            <p:ph idx="1" type="subTitle"/>
          </p:nvPr>
        </p:nvSpPr>
        <p:spPr>
          <a:xfrm>
            <a:off x="311700" y="29103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chemeClr val="lt1"/>
              </a:buClr>
              <a:buSzPts val="2800"/>
              <a:buNone/>
              <a:defRPr sz="2800">
                <a:solidFill>
                  <a:schemeClr val="lt1"/>
                </a:solidFill>
              </a:defRPr>
            </a:lvl2pPr>
            <a:lvl3pPr lvl="2" rtl="0" algn="ctr">
              <a:lnSpc>
                <a:spcPct val="100000"/>
              </a:lnSpc>
              <a:spcBef>
                <a:spcPts val="0"/>
              </a:spcBef>
              <a:spcAft>
                <a:spcPts val="0"/>
              </a:spcAft>
              <a:buClr>
                <a:schemeClr val="lt1"/>
              </a:buClr>
              <a:buSzPts val="2800"/>
              <a:buNone/>
              <a:defRPr sz="2800">
                <a:solidFill>
                  <a:schemeClr val="lt1"/>
                </a:solidFill>
              </a:defRPr>
            </a:lvl3pPr>
            <a:lvl4pPr lvl="3" rtl="0" algn="ctr">
              <a:lnSpc>
                <a:spcPct val="100000"/>
              </a:lnSpc>
              <a:spcBef>
                <a:spcPts val="0"/>
              </a:spcBef>
              <a:spcAft>
                <a:spcPts val="0"/>
              </a:spcAft>
              <a:buClr>
                <a:schemeClr val="lt1"/>
              </a:buClr>
              <a:buSzPts val="2800"/>
              <a:buNone/>
              <a:defRPr sz="2800">
                <a:solidFill>
                  <a:schemeClr val="lt1"/>
                </a:solidFill>
              </a:defRPr>
            </a:lvl4pPr>
            <a:lvl5pPr lvl="4" rtl="0" algn="ctr">
              <a:lnSpc>
                <a:spcPct val="100000"/>
              </a:lnSpc>
              <a:spcBef>
                <a:spcPts val="0"/>
              </a:spcBef>
              <a:spcAft>
                <a:spcPts val="0"/>
              </a:spcAft>
              <a:buClr>
                <a:schemeClr val="lt1"/>
              </a:buClr>
              <a:buSzPts val="2800"/>
              <a:buNone/>
              <a:defRPr sz="2800">
                <a:solidFill>
                  <a:schemeClr val="lt1"/>
                </a:solidFill>
              </a:defRPr>
            </a:lvl5pPr>
            <a:lvl6pPr lvl="5" rtl="0" algn="ctr">
              <a:lnSpc>
                <a:spcPct val="100000"/>
              </a:lnSpc>
              <a:spcBef>
                <a:spcPts val="0"/>
              </a:spcBef>
              <a:spcAft>
                <a:spcPts val="0"/>
              </a:spcAft>
              <a:buClr>
                <a:schemeClr val="lt1"/>
              </a:buClr>
              <a:buSzPts val="2800"/>
              <a:buNone/>
              <a:defRPr sz="2800">
                <a:solidFill>
                  <a:schemeClr val="lt1"/>
                </a:solidFill>
              </a:defRPr>
            </a:lvl6pPr>
            <a:lvl7pPr lvl="6" rtl="0" algn="ctr">
              <a:lnSpc>
                <a:spcPct val="100000"/>
              </a:lnSpc>
              <a:spcBef>
                <a:spcPts val="0"/>
              </a:spcBef>
              <a:spcAft>
                <a:spcPts val="0"/>
              </a:spcAft>
              <a:buClr>
                <a:schemeClr val="lt1"/>
              </a:buClr>
              <a:buSzPts val="2800"/>
              <a:buNone/>
              <a:defRPr sz="2800">
                <a:solidFill>
                  <a:schemeClr val="lt1"/>
                </a:solidFill>
              </a:defRPr>
            </a:lvl7pPr>
            <a:lvl8pPr lvl="7" rtl="0" algn="ctr">
              <a:lnSpc>
                <a:spcPct val="100000"/>
              </a:lnSpc>
              <a:spcBef>
                <a:spcPts val="0"/>
              </a:spcBef>
              <a:spcAft>
                <a:spcPts val="0"/>
              </a:spcAft>
              <a:buClr>
                <a:schemeClr val="lt1"/>
              </a:buClr>
              <a:buSzPts val="2800"/>
              <a:buNone/>
              <a:defRPr sz="2800">
                <a:solidFill>
                  <a:schemeClr val="lt1"/>
                </a:solidFill>
              </a:defRPr>
            </a:lvl8pPr>
            <a:lvl9pPr lvl="8" rtl="0" algn="ctr">
              <a:lnSpc>
                <a:spcPct val="100000"/>
              </a:lnSpc>
              <a:spcBef>
                <a:spcPts val="0"/>
              </a:spcBef>
              <a:spcAft>
                <a:spcPts val="0"/>
              </a:spcAft>
              <a:buClr>
                <a:schemeClr val="lt1"/>
              </a:buClr>
              <a:buSzPts val="2800"/>
              <a:buNone/>
              <a:defRPr sz="2800">
                <a:solidFill>
                  <a:schemeClr val="lt1"/>
                </a:solidFill>
              </a:defRPr>
            </a:lvl9pPr>
          </a:lstStyle>
          <a:p/>
        </p:txBody>
      </p:sp>
      <p:pic>
        <p:nvPicPr>
          <p:cNvPr id="131" name="Google Shape;131;g2fce3aa9fc4_0_140"/>
          <p:cNvPicPr preferRelativeResize="0"/>
          <p:nvPr/>
        </p:nvPicPr>
        <p:blipFill rotWithShape="1">
          <a:blip r:embed="rId3">
            <a:alphaModFix/>
          </a:blip>
          <a:srcRect b="0" l="0" r="0" t="0"/>
          <a:stretch/>
        </p:blipFill>
        <p:spPr>
          <a:xfrm>
            <a:off x="8666054" y="4663229"/>
            <a:ext cx="312951" cy="31295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1">
  <p:cSld name="BLANK_1_1_1_1">
    <p:spTree>
      <p:nvGrpSpPr>
        <p:cNvPr id="132" name="Shape 132"/>
        <p:cNvGrpSpPr/>
        <p:nvPr/>
      </p:nvGrpSpPr>
      <p:grpSpPr>
        <a:xfrm>
          <a:off x="0" y="0"/>
          <a:ext cx="0" cy="0"/>
          <a:chOff x="0" y="0"/>
          <a:chExt cx="0" cy="0"/>
        </a:xfrm>
      </p:grpSpPr>
      <p:pic>
        <p:nvPicPr>
          <p:cNvPr id="133" name="Google Shape;133;g2fce3aa9fc4_0_145"/>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134" name="Google Shape;134;g2fce3aa9fc4_0_145"/>
          <p:cNvSpPr txBox="1"/>
          <p:nvPr/>
        </p:nvSpPr>
        <p:spPr>
          <a:xfrm>
            <a:off x="311700" y="3138925"/>
            <a:ext cx="8520600" cy="79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fce3aa9fc4_0_145"/>
          <p:cNvSpPr txBox="1"/>
          <p:nvPr>
            <p:ph type="title"/>
          </p:nvPr>
        </p:nvSpPr>
        <p:spPr>
          <a:xfrm>
            <a:off x="5899675" y="755650"/>
            <a:ext cx="2854800" cy="463500"/>
          </a:xfrm>
          <a:prstGeom prst="rect">
            <a:avLst/>
          </a:prstGeom>
          <a:noFill/>
          <a:ln>
            <a:noFill/>
          </a:ln>
        </p:spPr>
        <p:txBody>
          <a:bodyPr anchorCtr="0" anchor="t" bIns="91425" lIns="91425" spcFirstLastPara="1" rIns="91425" wrap="square" tIns="91425">
            <a:normAutofit/>
          </a:bodyPr>
          <a:lstStyle>
            <a:lvl1pPr lvl="0" rtl="0" algn="r">
              <a:lnSpc>
                <a:spcPct val="100000"/>
              </a:lnSpc>
              <a:spcBef>
                <a:spcPts val="0"/>
              </a:spcBef>
              <a:spcAft>
                <a:spcPts val="0"/>
              </a:spcAft>
              <a:buSzPts val="2800"/>
              <a:buNone/>
              <a:defRPr>
                <a:solidFill>
                  <a:schemeClr val="lt1"/>
                </a:solidFill>
              </a:defRPr>
            </a:lvl1pPr>
            <a:lvl2pPr lvl="1" rtl="0" algn="r">
              <a:lnSpc>
                <a:spcPct val="100000"/>
              </a:lnSpc>
              <a:spcBef>
                <a:spcPts val="0"/>
              </a:spcBef>
              <a:spcAft>
                <a:spcPts val="0"/>
              </a:spcAft>
              <a:buSzPts val="2800"/>
              <a:buNone/>
              <a:defRPr>
                <a:solidFill>
                  <a:schemeClr val="lt1"/>
                </a:solidFill>
              </a:defRPr>
            </a:lvl2pPr>
            <a:lvl3pPr lvl="2" rtl="0" algn="r">
              <a:lnSpc>
                <a:spcPct val="100000"/>
              </a:lnSpc>
              <a:spcBef>
                <a:spcPts val="0"/>
              </a:spcBef>
              <a:spcAft>
                <a:spcPts val="0"/>
              </a:spcAft>
              <a:buSzPts val="2800"/>
              <a:buNone/>
              <a:defRPr>
                <a:solidFill>
                  <a:schemeClr val="lt1"/>
                </a:solidFill>
              </a:defRPr>
            </a:lvl3pPr>
            <a:lvl4pPr lvl="3" rtl="0" algn="r">
              <a:lnSpc>
                <a:spcPct val="100000"/>
              </a:lnSpc>
              <a:spcBef>
                <a:spcPts val="0"/>
              </a:spcBef>
              <a:spcAft>
                <a:spcPts val="0"/>
              </a:spcAft>
              <a:buSzPts val="2800"/>
              <a:buNone/>
              <a:defRPr>
                <a:solidFill>
                  <a:schemeClr val="lt1"/>
                </a:solidFill>
              </a:defRPr>
            </a:lvl4pPr>
            <a:lvl5pPr lvl="4" rtl="0" algn="r">
              <a:lnSpc>
                <a:spcPct val="100000"/>
              </a:lnSpc>
              <a:spcBef>
                <a:spcPts val="0"/>
              </a:spcBef>
              <a:spcAft>
                <a:spcPts val="0"/>
              </a:spcAft>
              <a:buSzPts val="2800"/>
              <a:buNone/>
              <a:defRPr>
                <a:solidFill>
                  <a:schemeClr val="lt1"/>
                </a:solidFill>
              </a:defRPr>
            </a:lvl5pPr>
            <a:lvl6pPr lvl="5" rtl="0" algn="r">
              <a:lnSpc>
                <a:spcPct val="100000"/>
              </a:lnSpc>
              <a:spcBef>
                <a:spcPts val="0"/>
              </a:spcBef>
              <a:spcAft>
                <a:spcPts val="0"/>
              </a:spcAft>
              <a:buSzPts val="2800"/>
              <a:buNone/>
              <a:defRPr>
                <a:solidFill>
                  <a:schemeClr val="lt1"/>
                </a:solidFill>
              </a:defRPr>
            </a:lvl6pPr>
            <a:lvl7pPr lvl="6" rtl="0" algn="r">
              <a:lnSpc>
                <a:spcPct val="100000"/>
              </a:lnSpc>
              <a:spcBef>
                <a:spcPts val="0"/>
              </a:spcBef>
              <a:spcAft>
                <a:spcPts val="0"/>
              </a:spcAft>
              <a:buSzPts val="2800"/>
              <a:buNone/>
              <a:defRPr>
                <a:solidFill>
                  <a:schemeClr val="lt1"/>
                </a:solidFill>
              </a:defRPr>
            </a:lvl7pPr>
            <a:lvl8pPr lvl="7" rtl="0" algn="r">
              <a:lnSpc>
                <a:spcPct val="100000"/>
              </a:lnSpc>
              <a:spcBef>
                <a:spcPts val="0"/>
              </a:spcBef>
              <a:spcAft>
                <a:spcPts val="0"/>
              </a:spcAft>
              <a:buSzPts val="2800"/>
              <a:buNone/>
              <a:defRPr>
                <a:solidFill>
                  <a:schemeClr val="lt1"/>
                </a:solidFill>
              </a:defRPr>
            </a:lvl8pPr>
            <a:lvl9pPr lvl="8" rtl="0" algn="r">
              <a:lnSpc>
                <a:spcPct val="100000"/>
              </a:lnSpc>
              <a:spcBef>
                <a:spcPts val="0"/>
              </a:spcBef>
              <a:spcAft>
                <a:spcPts val="0"/>
              </a:spcAft>
              <a:buSzPts val="2800"/>
              <a:buNone/>
              <a:defRPr>
                <a:solidFill>
                  <a:schemeClr val="lt1"/>
                </a:solidFill>
              </a:defRPr>
            </a:lvl9pPr>
          </a:lstStyle>
          <a:p/>
        </p:txBody>
      </p:sp>
      <p:sp>
        <p:nvSpPr>
          <p:cNvPr id="136" name="Google Shape;136;g2fce3aa9fc4_0_145"/>
          <p:cNvSpPr txBox="1"/>
          <p:nvPr>
            <p:ph idx="1" type="body"/>
          </p:nvPr>
        </p:nvSpPr>
        <p:spPr>
          <a:xfrm>
            <a:off x="4133275" y="1397725"/>
            <a:ext cx="4621200" cy="2220000"/>
          </a:xfrm>
          <a:prstGeom prst="rect">
            <a:avLst/>
          </a:prstGeom>
          <a:noFill/>
          <a:ln>
            <a:noFill/>
          </a:ln>
        </p:spPr>
        <p:txBody>
          <a:bodyPr anchorCtr="0" anchor="t" bIns="91425" lIns="91425" spcFirstLastPara="1" rIns="91425" wrap="square" tIns="91425">
            <a:normAutofit/>
          </a:bodyPr>
          <a:lstStyle>
            <a:lvl1pPr indent="-342900" lvl="0" marL="457200" rtl="0" algn="r">
              <a:lnSpc>
                <a:spcPct val="115000"/>
              </a:lnSpc>
              <a:spcBef>
                <a:spcPts val="0"/>
              </a:spcBef>
              <a:spcAft>
                <a:spcPts val="0"/>
              </a:spcAft>
              <a:buSzPts val="1800"/>
              <a:buChar char="●"/>
              <a:defRPr>
                <a:solidFill>
                  <a:schemeClr val="lt1"/>
                </a:solidFill>
              </a:defRPr>
            </a:lvl1pPr>
            <a:lvl2pPr indent="-317500" lvl="1" marL="914400" rtl="0" algn="r">
              <a:lnSpc>
                <a:spcPct val="115000"/>
              </a:lnSpc>
              <a:spcBef>
                <a:spcPts val="0"/>
              </a:spcBef>
              <a:spcAft>
                <a:spcPts val="0"/>
              </a:spcAft>
              <a:buSzPts val="1400"/>
              <a:buChar char="○"/>
              <a:defRPr>
                <a:solidFill>
                  <a:schemeClr val="lt1"/>
                </a:solidFill>
              </a:defRPr>
            </a:lvl2pPr>
            <a:lvl3pPr indent="-317500" lvl="2" marL="1371600" rtl="0" algn="r">
              <a:lnSpc>
                <a:spcPct val="115000"/>
              </a:lnSpc>
              <a:spcBef>
                <a:spcPts val="0"/>
              </a:spcBef>
              <a:spcAft>
                <a:spcPts val="0"/>
              </a:spcAft>
              <a:buSzPts val="1400"/>
              <a:buChar char="■"/>
              <a:defRPr>
                <a:solidFill>
                  <a:schemeClr val="lt1"/>
                </a:solidFill>
              </a:defRPr>
            </a:lvl3pPr>
            <a:lvl4pPr indent="-317500" lvl="3" marL="1828800" rtl="0" algn="r">
              <a:lnSpc>
                <a:spcPct val="115000"/>
              </a:lnSpc>
              <a:spcBef>
                <a:spcPts val="0"/>
              </a:spcBef>
              <a:spcAft>
                <a:spcPts val="0"/>
              </a:spcAft>
              <a:buSzPts val="1400"/>
              <a:buChar char="●"/>
              <a:defRPr>
                <a:solidFill>
                  <a:schemeClr val="lt1"/>
                </a:solidFill>
              </a:defRPr>
            </a:lvl4pPr>
            <a:lvl5pPr indent="-317500" lvl="4" marL="2286000" rtl="0" algn="r">
              <a:lnSpc>
                <a:spcPct val="115000"/>
              </a:lnSpc>
              <a:spcBef>
                <a:spcPts val="0"/>
              </a:spcBef>
              <a:spcAft>
                <a:spcPts val="0"/>
              </a:spcAft>
              <a:buSzPts val="1400"/>
              <a:buChar char="○"/>
              <a:defRPr>
                <a:solidFill>
                  <a:schemeClr val="lt1"/>
                </a:solidFill>
              </a:defRPr>
            </a:lvl5pPr>
            <a:lvl6pPr indent="-317500" lvl="5" marL="2743200" rtl="0" algn="r">
              <a:lnSpc>
                <a:spcPct val="115000"/>
              </a:lnSpc>
              <a:spcBef>
                <a:spcPts val="0"/>
              </a:spcBef>
              <a:spcAft>
                <a:spcPts val="0"/>
              </a:spcAft>
              <a:buSzPts val="1400"/>
              <a:buChar char="■"/>
              <a:defRPr>
                <a:solidFill>
                  <a:schemeClr val="lt1"/>
                </a:solidFill>
              </a:defRPr>
            </a:lvl6pPr>
            <a:lvl7pPr indent="-317500" lvl="6" marL="3200400" rtl="0" algn="r">
              <a:lnSpc>
                <a:spcPct val="115000"/>
              </a:lnSpc>
              <a:spcBef>
                <a:spcPts val="0"/>
              </a:spcBef>
              <a:spcAft>
                <a:spcPts val="0"/>
              </a:spcAft>
              <a:buSzPts val="1400"/>
              <a:buChar char="●"/>
              <a:defRPr>
                <a:solidFill>
                  <a:schemeClr val="lt1"/>
                </a:solidFill>
              </a:defRPr>
            </a:lvl7pPr>
            <a:lvl8pPr indent="-317500" lvl="7" marL="3657600" rtl="0" algn="r">
              <a:lnSpc>
                <a:spcPct val="115000"/>
              </a:lnSpc>
              <a:spcBef>
                <a:spcPts val="0"/>
              </a:spcBef>
              <a:spcAft>
                <a:spcPts val="0"/>
              </a:spcAft>
              <a:buSzPts val="1400"/>
              <a:buChar char="○"/>
              <a:defRPr>
                <a:solidFill>
                  <a:schemeClr val="lt1"/>
                </a:solidFill>
              </a:defRPr>
            </a:lvl8pPr>
            <a:lvl9pPr indent="-317500" lvl="8" marL="4114800" rtl="0" algn="r">
              <a:lnSpc>
                <a:spcPct val="115000"/>
              </a:lnSpc>
              <a:spcBef>
                <a:spcPts val="0"/>
              </a:spcBef>
              <a:spcAft>
                <a:spcPts val="0"/>
              </a:spcAft>
              <a:buSzPts val="1400"/>
              <a:buChar char="■"/>
              <a:defRPr>
                <a:solidFill>
                  <a:schemeClr val="lt1"/>
                </a:solidFill>
              </a:defRPr>
            </a:lvl9pPr>
          </a:lstStyle>
          <a:p/>
        </p:txBody>
      </p:sp>
      <p:sp>
        <p:nvSpPr>
          <p:cNvPr id="137" name="Google Shape;137;g2fce3aa9fc4_0_145"/>
          <p:cNvSpPr txBox="1"/>
          <p:nvPr/>
        </p:nvSpPr>
        <p:spPr>
          <a:xfrm>
            <a:off x="4471825" y="4639588"/>
            <a:ext cx="33192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The DIAMAS project has received funding from the </a:t>
            </a:r>
            <a:endParaRPr b="0" i="0" sz="700" u="none" cap="none" strike="noStrike">
              <a:solidFill>
                <a:srgbClr val="000000"/>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European Union’s HORIZON-WIDERA-2021-ERA-01 grant</a:t>
            </a:r>
            <a:endParaRPr b="0" i="0" sz="100" u="none" cap="none" strike="noStrike">
              <a:solidFill>
                <a:srgbClr val="000000"/>
              </a:solidFill>
              <a:latin typeface="Barlow"/>
              <a:ea typeface="Barlow"/>
              <a:cs typeface="Barlow"/>
              <a:sym typeface="Barlow"/>
            </a:endParaRPr>
          </a:p>
        </p:txBody>
      </p:sp>
      <p:pic>
        <p:nvPicPr>
          <p:cNvPr id="138" name="Google Shape;138;g2fce3aa9fc4_0_145"/>
          <p:cNvPicPr preferRelativeResize="0"/>
          <p:nvPr/>
        </p:nvPicPr>
        <p:blipFill rotWithShape="1">
          <a:blip r:embed="rId3">
            <a:alphaModFix/>
          </a:blip>
          <a:srcRect b="0" l="0" r="0" t="0"/>
          <a:stretch/>
        </p:blipFill>
        <p:spPr>
          <a:xfrm>
            <a:off x="7781900" y="4711950"/>
            <a:ext cx="1216701" cy="2554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139" name="Shape 139"/>
        <p:cNvGrpSpPr/>
        <p:nvPr/>
      </p:nvGrpSpPr>
      <p:grpSpPr>
        <a:xfrm>
          <a:off x="0" y="0"/>
          <a:ext cx="0" cy="0"/>
          <a:chOff x="0" y="0"/>
          <a:chExt cx="0" cy="0"/>
        </a:xfrm>
      </p:grpSpPr>
      <p:sp>
        <p:nvSpPr>
          <p:cNvPr id="140" name="Google Shape;140;g2fce3aa9fc4_0_152"/>
          <p:cNvSpPr txBox="1"/>
          <p:nvPr>
            <p:ph type="title"/>
          </p:nvPr>
        </p:nvSpPr>
        <p:spPr>
          <a:xfrm>
            <a:off x="692700" y="943450"/>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141" name="Google Shape;141;g2fce3aa9fc4_0_152"/>
          <p:cNvPicPr preferRelativeResize="0"/>
          <p:nvPr/>
        </p:nvPicPr>
        <p:blipFill rotWithShape="1">
          <a:blip r:embed="rId2">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2"/>
        </a:solidFill>
      </p:bgPr>
    </p:bg>
    <p:spTree>
      <p:nvGrpSpPr>
        <p:cNvPr id="142" name="Shape 142"/>
        <p:cNvGrpSpPr/>
        <p:nvPr/>
      </p:nvGrpSpPr>
      <p:grpSpPr>
        <a:xfrm>
          <a:off x="0" y="0"/>
          <a:ext cx="0" cy="0"/>
          <a:chOff x="0" y="0"/>
          <a:chExt cx="0" cy="0"/>
        </a:xfrm>
      </p:grpSpPr>
      <p:sp>
        <p:nvSpPr>
          <p:cNvPr id="143" name="Google Shape;143;g2fce3aa9fc4_0_155"/>
          <p:cNvSpPr txBox="1"/>
          <p:nvPr>
            <p:ph type="title"/>
          </p:nvPr>
        </p:nvSpPr>
        <p:spPr>
          <a:xfrm>
            <a:off x="656050" y="12414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44" name="Google Shape;144;g2fce3aa9fc4_0_155"/>
          <p:cNvSpPr txBox="1"/>
          <p:nvPr>
            <p:ph idx="1" type="body"/>
          </p:nvPr>
        </p:nvSpPr>
        <p:spPr>
          <a:xfrm>
            <a:off x="656050" y="2075400"/>
            <a:ext cx="62973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pic>
        <p:nvPicPr>
          <p:cNvPr id="145" name="Google Shape;145;g2fce3aa9fc4_0_155"/>
          <p:cNvPicPr preferRelativeResize="0"/>
          <p:nvPr/>
        </p:nvPicPr>
        <p:blipFill rotWithShape="1">
          <a:blip r:embed="rId2">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46" name="Shape 146"/>
        <p:cNvGrpSpPr/>
        <p:nvPr/>
      </p:nvGrpSpPr>
      <p:grpSpPr>
        <a:xfrm>
          <a:off x="0" y="0"/>
          <a:ext cx="0" cy="0"/>
          <a:chOff x="0" y="0"/>
          <a:chExt cx="0" cy="0"/>
        </a:xfrm>
      </p:grpSpPr>
      <p:sp>
        <p:nvSpPr>
          <p:cNvPr id="147" name="Google Shape;147;g2fce3aa9fc4_0_159"/>
          <p:cNvSpPr txBox="1"/>
          <p:nvPr>
            <p:ph type="title"/>
          </p:nvPr>
        </p:nvSpPr>
        <p:spPr>
          <a:xfrm>
            <a:off x="581875" y="437925"/>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pic>
        <p:nvPicPr>
          <p:cNvPr id="148" name="Google Shape;148;g2fce3aa9fc4_0_159"/>
          <p:cNvPicPr preferRelativeResize="0"/>
          <p:nvPr/>
        </p:nvPicPr>
        <p:blipFill rotWithShape="1">
          <a:blip r:embed="rId2">
            <a:alphaModFix/>
          </a:blip>
          <a:srcRect b="0" l="0" r="0" t="0"/>
          <a:stretch/>
        </p:blipFill>
        <p:spPr>
          <a:xfrm>
            <a:off x="222475" y="240800"/>
            <a:ext cx="1637300" cy="736926"/>
          </a:xfrm>
          <a:prstGeom prst="rect">
            <a:avLst/>
          </a:prstGeom>
          <a:noFill/>
          <a:ln>
            <a:noFill/>
          </a:ln>
        </p:spPr>
      </p:pic>
      <p:pic>
        <p:nvPicPr>
          <p:cNvPr id="149" name="Google Shape;149;g2fce3aa9fc4_0_159"/>
          <p:cNvPicPr preferRelativeResize="0"/>
          <p:nvPr/>
        </p:nvPicPr>
        <p:blipFill rotWithShape="1">
          <a:blip r:embed="rId3">
            <a:alphaModFix/>
          </a:blip>
          <a:srcRect b="0" l="0" r="0" t="0"/>
          <a:stretch/>
        </p:blipFill>
        <p:spPr>
          <a:xfrm>
            <a:off x="8559250" y="4686699"/>
            <a:ext cx="317726" cy="212350"/>
          </a:xfrm>
          <a:prstGeom prst="rect">
            <a:avLst/>
          </a:prstGeom>
          <a:noFill/>
          <a:ln>
            <a:noFill/>
          </a:ln>
        </p:spPr>
      </p:pic>
      <p:sp>
        <p:nvSpPr>
          <p:cNvPr id="150" name="Google Shape;150;g2fce3aa9fc4_0_159"/>
          <p:cNvSpPr txBox="1"/>
          <p:nvPr/>
        </p:nvSpPr>
        <p:spPr>
          <a:xfrm>
            <a:off x="5201500" y="4592775"/>
            <a:ext cx="33192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The DIAMAS project has received funding from the </a:t>
            </a:r>
            <a:endParaRPr b="0" i="0" sz="700" u="none" cap="none" strike="noStrike">
              <a:solidFill>
                <a:srgbClr val="000000"/>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European Union’s HORIZON-WIDERA-2021-ERA-01 grant</a:t>
            </a:r>
            <a:endParaRPr b="0" i="0" sz="100" u="none" cap="none" strike="noStrike">
              <a:solidFill>
                <a:srgbClr val="000000"/>
              </a:solidFill>
              <a:latin typeface="Barlow"/>
              <a:ea typeface="Barlow"/>
              <a:cs typeface="Barlow"/>
              <a:sym typeface="Barlow"/>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1" name="Shape 151"/>
        <p:cNvGrpSpPr/>
        <p:nvPr/>
      </p:nvGrpSpPr>
      <p:grpSpPr>
        <a:xfrm>
          <a:off x="0" y="0"/>
          <a:ext cx="0" cy="0"/>
          <a:chOff x="0" y="0"/>
          <a:chExt cx="0" cy="0"/>
        </a:xfrm>
      </p:grpSpPr>
      <p:sp>
        <p:nvSpPr>
          <p:cNvPr id="152" name="Google Shape;152;g2fce3aa9fc4_0_16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3" name="Google Shape;153;g2fce3aa9fc4_0_16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4" name="Google Shape;154;g2fce3aa9fc4_0_164"/>
          <p:cNvSpPr txBox="1"/>
          <p:nvPr>
            <p:ph idx="12" type="sldNum"/>
          </p:nvPr>
        </p:nvSpPr>
        <p:spPr>
          <a:xfrm>
            <a:off x="8472458" y="4663217"/>
            <a:ext cx="548700" cy="393600"/>
          </a:xfrm>
          <a:prstGeom prst="rect">
            <a:avLst/>
          </a:prstGeom>
          <a:noFill/>
          <a:ln>
            <a:noFill/>
          </a:ln>
        </p:spPr>
        <p:txBody>
          <a:bodyPr anchorCtr="0" anchor="ctr" bIns="53225" lIns="53225" spcFirstLastPara="1" rIns="53225" wrap="square" tIns="53225">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p:cSld name="Title slide 1 1 1 1">
    <p:bg>
      <p:bgPr>
        <a:solidFill>
          <a:srgbClr val="385CA9"/>
        </a:solidFill>
      </p:bgPr>
    </p:bg>
    <p:spTree>
      <p:nvGrpSpPr>
        <p:cNvPr id="23" name="Shape 23"/>
        <p:cNvGrpSpPr/>
        <p:nvPr/>
      </p:nvGrpSpPr>
      <p:grpSpPr>
        <a:xfrm>
          <a:off x="0" y="0"/>
          <a:ext cx="0" cy="0"/>
          <a:chOff x="0" y="0"/>
          <a:chExt cx="0" cy="0"/>
        </a:xfrm>
      </p:grpSpPr>
      <p:sp>
        <p:nvSpPr>
          <p:cNvPr id="24" name="Google Shape;24;p26"/>
          <p:cNvSpPr txBox="1"/>
          <p:nvPr>
            <p:ph type="ctrTitle"/>
          </p:nvPr>
        </p:nvSpPr>
        <p:spPr>
          <a:xfrm>
            <a:off x="311708" y="8207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p:txBody>
      </p:sp>
      <p:sp>
        <p:nvSpPr>
          <p:cNvPr id="25" name="Google Shape;25;p26"/>
          <p:cNvSpPr txBox="1"/>
          <p:nvPr>
            <p:ph idx="1" type="subTitle"/>
          </p:nvPr>
        </p:nvSpPr>
        <p:spPr>
          <a:xfrm>
            <a:off x="311700" y="29103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pic>
        <p:nvPicPr>
          <p:cNvPr id="26" name="Google Shape;26;p26"/>
          <p:cNvPicPr preferRelativeResize="0"/>
          <p:nvPr/>
        </p:nvPicPr>
        <p:blipFill rotWithShape="1">
          <a:blip r:embed="rId2">
            <a:alphaModFix/>
          </a:blip>
          <a:srcRect b="0" l="0" r="0" t="0"/>
          <a:stretch/>
        </p:blipFill>
        <p:spPr>
          <a:xfrm>
            <a:off x="8666054" y="4663229"/>
            <a:ext cx="312951" cy="312951"/>
          </a:xfrm>
          <a:prstGeom prst="rect">
            <a:avLst/>
          </a:prstGeom>
          <a:noFill/>
          <a:ln>
            <a:noFill/>
          </a:ln>
        </p:spPr>
      </p:pic>
      <p:pic>
        <p:nvPicPr>
          <p:cNvPr id="27" name="Google Shape;27;p26"/>
          <p:cNvPicPr preferRelativeResize="0"/>
          <p:nvPr/>
        </p:nvPicPr>
        <p:blipFill rotWithShape="1">
          <a:blip r:embed="rId3">
            <a:alphaModFix/>
          </a:blip>
          <a:srcRect b="0" l="0" r="0" t="0"/>
          <a:stretch/>
        </p:blipFill>
        <p:spPr>
          <a:xfrm>
            <a:off x="3342745" y="552700"/>
            <a:ext cx="2549430" cy="11455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1">
  <p:cSld name="SECTION_TITLE_AND_DESCRIPTION_1_1_1">
    <p:bg>
      <p:bgPr>
        <a:solidFill>
          <a:schemeClr val="lt2"/>
        </a:solidFill>
      </p:bgPr>
    </p:bg>
    <p:spTree>
      <p:nvGrpSpPr>
        <p:cNvPr id="28" name="Shape 28"/>
        <p:cNvGrpSpPr/>
        <p:nvPr/>
      </p:nvGrpSpPr>
      <p:grpSpPr>
        <a:xfrm>
          <a:off x="0" y="0"/>
          <a:ext cx="0" cy="0"/>
          <a:chOff x="0" y="0"/>
          <a:chExt cx="0" cy="0"/>
        </a:xfrm>
      </p:grpSpPr>
      <p:sp>
        <p:nvSpPr>
          <p:cNvPr id="29" name="Google Shape;29;p2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1" name="Google Shape;31;p2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2" name="Google Shape;3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3" name="Google Shape;33;p27"/>
          <p:cNvSpPr/>
          <p:nvPr/>
        </p:nvSpPr>
        <p:spPr>
          <a:xfrm>
            <a:off x="4571900" y="0"/>
            <a:ext cx="4572000" cy="5143500"/>
          </a:xfrm>
          <a:prstGeom prst="rect">
            <a:avLst/>
          </a:prstGeom>
          <a:solidFill>
            <a:srgbClr val="385C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pic>
        <p:nvPicPr>
          <p:cNvPr id="35" name="Google Shape;35;p27"/>
          <p:cNvPicPr preferRelativeResize="0"/>
          <p:nvPr/>
        </p:nvPicPr>
        <p:blipFill rotWithShape="1">
          <a:blip r:embed="rId2">
            <a:alphaModFix/>
          </a:blip>
          <a:srcRect b="0" l="0" r="0" t="0"/>
          <a:stretch/>
        </p:blipFill>
        <p:spPr>
          <a:xfrm>
            <a:off x="8666054" y="4663229"/>
            <a:ext cx="312951" cy="312951"/>
          </a:xfrm>
          <a:prstGeom prst="rect">
            <a:avLst/>
          </a:prstGeom>
          <a:noFill/>
          <a:ln>
            <a:noFill/>
          </a:ln>
        </p:spPr>
      </p:pic>
      <p:pic>
        <p:nvPicPr>
          <p:cNvPr id="36" name="Google Shape;36;p27"/>
          <p:cNvPicPr preferRelativeResize="0"/>
          <p:nvPr/>
        </p:nvPicPr>
        <p:blipFill rotWithShape="1">
          <a:blip r:embed="rId3">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2"/>
        </a:solidFill>
      </p:bgPr>
    </p:bg>
    <p:spTree>
      <p:nvGrpSpPr>
        <p:cNvPr id="37" name="Shape 37"/>
        <p:cNvGrpSpPr/>
        <p:nvPr/>
      </p:nvGrpSpPr>
      <p:grpSpPr>
        <a:xfrm>
          <a:off x="0" y="0"/>
          <a:ext cx="0" cy="0"/>
          <a:chOff x="0" y="0"/>
          <a:chExt cx="0" cy="0"/>
        </a:xfrm>
      </p:grpSpPr>
      <p:sp>
        <p:nvSpPr>
          <p:cNvPr id="38" name="Google Shape;38;p25"/>
          <p:cNvSpPr txBox="1"/>
          <p:nvPr>
            <p:ph type="title"/>
          </p:nvPr>
        </p:nvSpPr>
        <p:spPr>
          <a:xfrm>
            <a:off x="635700" y="101017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25"/>
          <p:cNvSpPr txBox="1"/>
          <p:nvPr>
            <p:ph idx="1" type="body"/>
          </p:nvPr>
        </p:nvSpPr>
        <p:spPr>
          <a:xfrm>
            <a:off x="635700" y="1803300"/>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40" name="Google Shape;40;p25"/>
          <p:cNvPicPr preferRelativeResize="0"/>
          <p:nvPr/>
        </p:nvPicPr>
        <p:blipFill rotWithShape="1">
          <a:blip r:embed="rId2">
            <a:alphaModFix/>
          </a:blip>
          <a:srcRect b="0" l="0" r="0" t="0"/>
          <a:stretch/>
        </p:blipFill>
        <p:spPr>
          <a:xfrm>
            <a:off x="7156675" y="240800"/>
            <a:ext cx="1637300" cy="7369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41" name="Shape 41"/>
        <p:cNvGrpSpPr/>
        <p:nvPr/>
      </p:nvGrpSpPr>
      <p:grpSpPr>
        <a:xfrm>
          <a:off x="0" y="0"/>
          <a:ext cx="0" cy="0"/>
          <a:chOff x="0" y="0"/>
          <a:chExt cx="0" cy="0"/>
        </a:xfrm>
      </p:grpSpPr>
      <p:sp>
        <p:nvSpPr>
          <p:cNvPr id="42" name="Google Shape;42;g2a2787ed11d_0_107"/>
          <p:cNvSpPr txBox="1"/>
          <p:nvPr>
            <p:ph idx="1" type="body"/>
          </p:nvPr>
        </p:nvSpPr>
        <p:spPr>
          <a:xfrm>
            <a:off x="893700" y="4649963"/>
            <a:ext cx="6462600" cy="350700"/>
          </a:xfrm>
          <a:prstGeom prst="rect">
            <a:avLst/>
          </a:prstGeom>
          <a:noFill/>
          <a:ln>
            <a:noFill/>
          </a:ln>
        </p:spPr>
        <p:txBody>
          <a:bodyPr anchorCtr="0" anchor="b" bIns="91425" lIns="91425" spcFirstLastPara="1" rIns="91425" wrap="square" tIns="91425">
            <a:normAutofit/>
          </a:bodyPr>
          <a:lstStyle>
            <a:lvl1pPr indent="-228600" lvl="0" marL="457200" algn="l">
              <a:lnSpc>
                <a:spcPct val="100000"/>
              </a:lnSpc>
              <a:spcBef>
                <a:spcPts val="360"/>
              </a:spcBef>
              <a:spcAft>
                <a:spcPts val="0"/>
              </a:spcAft>
              <a:buClr>
                <a:srgbClr val="2185C5"/>
              </a:buClr>
              <a:buSzPts val="1400"/>
              <a:buNone/>
              <a:defRPr sz="1400">
                <a:solidFill>
                  <a:srgbClr val="2185C5"/>
                </a:solidFill>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43" name="Google Shape;43;g2a2787ed11d_0_107"/>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1pPr>
            <a:lvl2pPr indent="0" lvl="1"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2pPr>
            <a:lvl3pPr indent="0" lvl="2"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3pPr>
            <a:lvl4pPr indent="0" lvl="3"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4pPr>
            <a:lvl5pPr indent="0" lvl="4"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5pPr>
            <a:lvl6pPr indent="0" lvl="5"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6pPr>
            <a:lvl7pPr indent="0" lvl="6"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7pPr>
            <a:lvl8pPr indent="0" lvl="7"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8pPr>
            <a:lvl9pPr indent="0" lvl="8"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 name="Shape 44"/>
        <p:cNvGrpSpPr/>
        <p:nvPr/>
      </p:nvGrpSpPr>
      <p:grpSpPr>
        <a:xfrm>
          <a:off x="0" y="0"/>
          <a:ext cx="0" cy="0"/>
          <a:chOff x="0" y="0"/>
          <a:chExt cx="0" cy="0"/>
        </a:xfrm>
      </p:grpSpPr>
      <p:sp>
        <p:nvSpPr>
          <p:cNvPr id="45" name="Google Shape;45;g2fbc5f7d9a0_0_49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6" name="Google Shape;46;g2fbc5f7d9a0_0_49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7" name="Google Shape;47;g2fbc5f7d9a0_0_492"/>
          <p:cNvSpPr txBox="1"/>
          <p:nvPr>
            <p:ph idx="12" type="sldNum"/>
          </p:nvPr>
        </p:nvSpPr>
        <p:spPr>
          <a:xfrm>
            <a:off x="8472458" y="4663217"/>
            <a:ext cx="548700" cy="393600"/>
          </a:xfrm>
          <a:prstGeom prst="rect">
            <a:avLst/>
          </a:prstGeom>
          <a:noFill/>
          <a:ln>
            <a:noFill/>
          </a:ln>
        </p:spPr>
        <p:txBody>
          <a:bodyPr anchorCtr="0" anchor="ctr" bIns="53225" lIns="53225" spcFirstLastPara="1" rIns="53225" wrap="square" tIns="5322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 slide 1 1">
    <p:bg>
      <p:bgPr>
        <a:solidFill>
          <a:srgbClr val="F9A01B"/>
        </a:solidFill>
      </p:bgPr>
    </p:bg>
    <p:spTree>
      <p:nvGrpSpPr>
        <p:cNvPr id="48" name="Shape 48"/>
        <p:cNvGrpSpPr/>
        <p:nvPr/>
      </p:nvGrpSpPr>
      <p:grpSpPr>
        <a:xfrm>
          <a:off x="0" y="0"/>
          <a:ext cx="0" cy="0"/>
          <a:chOff x="0" y="0"/>
          <a:chExt cx="0" cy="0"/>
        </a:xfrm>
      </p:grpSpPr>
      <p:pic>
        <p:nvPicPr>
          <p:cNvPr id="49" name="Google Shape;49;p29"/>
          <p:cNvPicPr preferRelativeResize="0"/>
          <p:nvPr/>
        </p:nvPicPr>
        <p:blipFill rotWithShape="1">
          <a:blip r:embed="rId2">
            <a:alphaModFix/>
          </a:blip>
          <a:srcRect b="0" l="0" r="0" t="0"/>
          <a:stretch/>
        </p:blipFill>
        <p:spPr>
          <a:xfrm>
            <a:off x="3194625" y="400300"/>
            <a:ext cx="2545147" cy="1145525"/>
          </a:xfrm>
          <a:prstGeom prst="rect">
            <a:avLst/>
          </a:prstGeom>
          <a:noFill/>
          <a:ln>
            <a:noFill/>
          </a:ln>
        </p:spPr>
      </p:pic>
      <p:sp>
        <p:nvSpPr>
          <p:cNvPr id="50" name="Google Shape;50;p29"/>
          <p:cNvSpPr txBox="1"/>
          <p:nvPr>
            <p:ph type="ctrTitle"/>
          </p:nvPr>
        </p:nvSpPr>
        <p:spPr>
          <a:xfrm>
            <a:off x="311708" y="8207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p:txBody>
      </p:sp>
      <p:sp>
        <p:nvSpPr>
          <p:cNvPr id="51" name="Google Shape;51;p29"/>
          <p:cNvSpPr txBox="1"/>
          <p:nvPr>
            <p:ph idx="1" type="subTitle"/>
          </p:nvPr>
        </p:nvSpPr>
        <p:spPr>
          <a:xfrm>
            <a:off x="311700" y="29103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pic>
        <p:nvPicPr>
          <p:cNvPr id="52" name="Google Shape;52;p29"/>
          <p:cNvPicPr preferRelativeResize="0"/>
          <p:nvPr/>
        </p:nvPicPr>
        <p:blipFill rotWithShape="1">
          <a:blip r:embed="rId3">
            <a:alphaModFix/>
          </a:blip>
          <a:srcRect b="0" l="0" r="0" t="0"/>
          <a:stretch/>
        </p:blipFill>
        <p:spPr>
          <a:xfrm>
            <a:off x="8666054" y="4663229"/>
            <a:ext cx="312951" cy="312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1">
  <p:cSld name="BLANK_1_1_1_1">
    <p:spTree>
      <p:nvGrpSpPr>
        <p:cNvPr id="53" name="Shape 53"/>
        <p:cNvGrpSpPr/>
        <p:nvPr/>
      </p:nvGrpSpPr>
      <p:grpSpPr>
        <a:xfrm>
          <a:off x="0" y="0"/>
          <a:ext cx="0" cy="0"/>
          <a:chOff x="0" y="0"/>
          <a:chExt cx="0" cy="0"/>
        </a:xfrm>
      </p:grpSpPr>
      <p:pic>
        <p:nvPicPr>
          <p:cNvPr id="54" name="Google Shape;54;p23"/>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55" name="Google Shape;55;p23"/>
          <p:cNvSpPr txBox="1"/>
          <p:nvPr/>
        </p:nvSpPr>
        <p:spPr>
          <a:xfrm>
            <a:off x="311700" y="3138925"/>
            <a:ext cx="8520600" cy="79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3"/>
          <p:cNvSpPr txBox="1"/>
          <p:nvPr>
            <p:ph type="title"/>
          </p:nvPr>
        </p:nvSpPr>
        <p:spPr>
          <a:xfrm>
            <a:off x="5899675" y="755650"/>
            <a:ext cx="2854800" cy="463500"/>
          </a:xfrm>
          <a:prstGeom prst="rect">
            <a:avLst/>
          </a:prstGeom>
          <a:noFill/>
          <a:ln>
            <a:noFill/>
          </a:ln>
        </p:spPr>
        <p:txBody>
          <a:bodyPr anchorCtr="0" anchor="t" bIns="91425" lIns="91425" spcFirstLastPara="1" rIns="91425" wrap="square" tIns="91425">
            <a:normAutofit/>
          </a:bodyPr>
          <a:lstStyle>
            <a:lvl1pPr lvl="0" algn="r">
              <a:lnSpc>
                <a:spcPct val="100000"/>
              </a:lnSpc>
              <a:spcBef>
                <a:spcPts val="0"/>
              </a:spcBef>
              <a:spcAft>
                <a:spcPts val="0"/>
              </a:spcAft>
              <a:buSzPts val="2800"/>
              <a:buNone/>
              <a:defRPr>
                <a:solidFill>
                  <a:schemeClr val="lt1"/>
                </a:solidFill>
              </a:defRPr>
            </a:lvl1pPr>
            <a:lvl2pPr lvl="1" algn="r">
              <a:lnSpc>
                <a:spcPct val="100000"/>
              </a:lnSpc>
              <a:spcBef>
                <a:spcPts val="0"/>
              </a:spcBef>
              <a:spcAft>
                <a:spcPts val="0"/>
              </a:spcAft>
              <a:buSzPts val="2800"/>
              <a:buNone/>
              <a:defRPr>
                <a:solidFill>
                  <a:schemeClr val="lt1"/>
                </a:solidFill>
              </a:defRPr>
            </a:lvl2pPr>
            <a:lvl3pPr lvl="2" algn="r">
              <a:lnSpc>
                <a:spcPct val="100000"/>
              </a:lnSpc>
              <a:spcBef>
                <a:spcPts val="0"/>
              </a:spcBef>
              <a:spcAft>
                <a:spcPts val="0"/>
              </a:spcAft>
              <a:buSzPts val="2800"/>
              <a:buNone/>
              <a:defRPr>
                <a:solidFill>
                  <a:schemeClr val="lt1"/>
                </a:solidFill>
              </a:defRPr>
            </a:lvl3pPr>
            <a:lvl4pPr lvl="3" algn="r">
              <a:lnSpc>
                <a:spcPct val="100000"/>
              </a:lnSpc>
              <a:spcBef>
                <a:spcPts val="0"/>
              </a:spcBef>
              <a:spcAft>
                <a:spcPts val="0"/>
              </a:spcAft>
              <a:buSzPts val="2800"/>
              <a:buNone/>
              <a:defRPr>
                <a:solidFill>
                  <a:schemeClr val="lt1"/>
                </a:solidFill>
              </a:defRPr>
            </a:lvl4pPr>
            <a:lvl5pPr lvl="4" algn="r">
              <a:lnSpc>
                <a:spcPct val="100000"/>
              </a:lnSpc>
              <a:spcBef>
                <a:spcPts val="0"/>
              </a:spcBef>
              <a:spcAft>
                <a:spcPts val="0"/>
              </a:spcAft>
              <a:buSzPts val="2800"/>
              <a:buNone/>
              <a:defRPr>
                <a:solidFill>
                  <a:schemeClr val="lt1"/>
                </a:solidFill>
              </a:defRPr>
            </a:lvl5pPr>
            <a:lvl6pPr lvl="5" algn="r">
              <a:lnSpc>
                <a:spcPct val="100000"/>
              </a:lnSpc>
              <a:spcBef>
                <a:spcPts val="0"/>
              </a:spcBef>
              <a:spcAft>
                <a:spcPts val="0"/>
              </a:spcAft>
              <a:buSzPts val="2800"/>
              <a:buNone/>
              <a:defRPr>
                <a:solidFill>
                  <a:schemeClr val="lt1"/>
                </a:solidFill>
              </a:defRPr>
            </a:lvl6pPr>
            <a:lvl7pPr lvl="6" algn="r">
              <a:lnSpc>
                <a:spcPct val="100000"/>
              </a:lnSpc>
              <a:spcBef>
                <a:spcPts val="0"/>
              </a:spcBef>
              <a:spcAft>
                <a:spcPts val="0"/>
              </a:spcAft>
              <a:buSzPts val="2800"/>
              <a:buNone/>
              <a:defRPr>
                <a:solidFill>
                  <a:schemeClr val="lt1"/>
                </a:solidFill>
              </a:defRPr>
            </a:lvl7pPr>
            <a:lvl8pPr lvl="7" algn="r">
              <a:lnSpc>
                <a:spcPct val="100000"/>
              </a:lnSpc>
              <a:spcBef>
                <a:spcPts val="0"/>
              </a:spcBef>
              <a:spcAft>
                <a:spcPts val="0"/>
              </a:spcAft>
              <a:buSzPts val="2800"/>
              <a:buNone/>
              <a:defRPr>
                <a:solidFill>
                  <a:schemeClr val="lt1"/>
                </a:solidFill>
              </a:defRPr>
            </a:lvl8pPr>
            <a:lvl9pPr lvl="8" algn="r">
              <a:lnSpc>
                <a:spcPct val="100000"/>
              </a:lnSpc>
              <a:spcBef>
                <a:spcPts val="0"/>
              </a:spcBef>
              <a:spcAft>
                <a:spcPts val="0"/>
              </a:spcAft>
              <a:buSzPts val="2800"/>
              <a:buNone/>
              <a:defRPr>
                <a:solidFill>
                  <a:schemeClr val="lt1"/>
                </a:solidFill>
              </a:defRPr>
            </a:lvl9pPr>
          </a:lstStyle>
          <a:p/>
        </p:txBody>
      </p:sp>
      <p:sp>
        <p:nvSpPr>
          <p:cNvPr id="57" name="Google Shape;57;p23"/>
          <p:cNvSpPr txBox="1"/>
          <p:nvPr>
            <p:ph idx="1" type="body"/>
          </p:nvPr>
        </p:nvSpPr>
        <p:spPr>
          <a:xfrm>
            <a:off x="4133275" y="1397725"/>
            <a:ext cx="4621200" cy="2220000"/>
          </a:xfrm>
          <a:prstGeom prst="rect">
            <a:avLst/>
          </a:prstGeom>
          <a:noFill/>
          <a:ln>
            <a:noFill/>
          </a:ln>
        </p:spPr>
        <p:txBody>
          <a:bodyPr anchorCtr="0" anchor="t" bIns="91425" lIns="91425" spcFirstLastPara="1" rIns="91425" wrap="square" tIns="91425">
            <a:normAutofit/>
          </a:bodyPr>
          <a:lstStyle>
            <a:lvl1pPr indent="-342900" lvl="0" marL="457200" algn="r">
              <a:lnSpc>
                <a:spcPct val="115000"/>
              </a:lnSpc>
              <a:spcBef>
                <a:spcPts val="0"/>
              </a:spcBef>
              <a:spcAft>
                <a:spcPts val="0"/>
              </a:spcAft>
              <a:buSzPts val="1800"/>
              <a:buChar char="●"/>
              <a:defRPr>
                <a:solidFill>
                  <a:schemeClr val="lt1"/>
                </a:solidFill>
              </a:defRPr>
            </a:lvl1pPr>
            <a:lvl2pPr indent="-317500" lvl="1" marL="914400" algn="r">
              <a:lnSpc>
                <a:spcPct val="115000"/>
              </a:lnSpc>
              <a:spcBef>
                <a:spcPts val="0"/>
              </a:spcBef>
              <a:spcAft>
                <a:spcPts val="0"/>
              </a:spcAft>
              <a:buSzPts val="1400"/>
              <a:buChar char="○"/>
              <a:defRPr>
                <a:solidFill>
                  <a:schemeClr val="lt1"/>
                </a:solidFill>
              </a:defRPr>
            </a:lvl2pPr>
            <a:lvl3pPr indent="-317500" lvl="2" marL="1371600" algn="r">
              <a:lnSpc>
                <a:spcPct val="115000"/>
              </a:lnSpc>
              <a:spcBef>
                <a:spcPts val="0"/>
              </a:spcBef>
              <a:spcAft>
                <a:spcPts val="0"/>
              </a:spcAft>
              <a:buSzPts val="1400"/>
              <a:buChar char="■"/>
              <a:defRPr>
                <a:solidFill>
                  <a:schemeClr val="lt1"/>
                </a:solidFill>
              </a:defRPr>
            </a:lvl3pPr>
            <a:lvl4pPr indent="-317500" lvl="3" marL="1828800" algn="r">
              <a:lnSpc>
                <a:spcPct val="115000"/>
              </a:lnSpc>
              <a:spcBef>
                <a:spcPts val="0"/>
              </a:spcBef>
              <a:spcAft>
                <a:spcPts val="0"/>
              </a:spcAft>
              <a:buSzPts val="1400"/>
              <a:buChar char="●"/>
              <a:defRPr>
                <a:solidFill>
                  <a:schemeClr val="lt1"/>
                </a:solidFill>
              </a:defRPr>
            </a:lvl4pPr>
            <a:lvl5pPr indent="-317500" lvl="4" marL="2286000" algn="r">
              <a:lnSpc>
                <a:spcPct val="115000"/>
              </a:lnSpc>
              <a:spcBef>
                <a:spcPts val="0"/>
              </a:spcBef>
              <a:spcAft>
                <a:spcPts val="0"/>
              </a:spcAft>
              <a:buSzPts val="1400"/>
              <a:buChar char="○"/>
              <a:defRPr>
                <a:solidFill>
                  <a:schemeClr val="lt1"/>
                </a:solidFill>
              </a:defRPr>
            </a:lvl5pPr>
            <a:lvl6pPr indent="-317500" lvl="5" marL="2743200" algn="r">
              <a:lnSpc>
                <a:spcPct val="115000"/>
              </a:lnSpc>
              <a:spcBef>
                <a:spcPts val="0"/>
              </a:spcBef>
              <a:spcAft>
                <a:spcPts val="0"/>
              </a:spcAft>
              <a:buSzPts val="1400"/>
              <a:buChar char="■"/>
              <a:defRPr>
                <a:solidFill>
                  <a:schemeClr val="lt1"/>
                </a:solidFill>
              </a:defRPr>
            </a:lvl6pPr>
            <a:lvl7pPr indent="-317500" lvl="6" marL="3200400" algn="r">
              <a:lnSpc>
                <a:spcPct val="115000"/>
              </a:lnSpc>
              <a:spcBef>
                <a:spcPts val="0"/>
              </a:spcBef>
              <a:spcAft>
                <a:spcPts val="0"/>
              </a:spcAft>
              <a:buSzPts val="1400"/>
              <a:buChar char="●"/>
              <a:defRPr>
                <a:solidFill>
                  <a:schemeClr val="lt1"/>
                </a:solidFill>
              </a:defRPr>
            </a:lvl7pPr>
            <a:lvl8pPr indent="-317500" lvl="7" marL="3657600" algn="r">
              <a:lnSpc>
                <a:spcPct val="115000"/>
              </a:lnSpc>
              <a:spcBef>
                <a:spcPts val="0"/>
              </a:spcBef>
              <a:spcAft>
                <a:spcPts val="0"/>
              </a:spcAft>
              <a:buSzPts val="1400"/>
              <a:buChar char="○"/>
              <a:defRPr>
                <a:solidFill>
                  <a:schemeClr val="lt1"/>
                </a:solidFill>
              </a:defRPr>
            </a:lvl8pPr>
            <a:lvl9pPr indent="-317500" lvl="8" marL="4114800" algn="r">
              <a:lnSpc>
                <a:spcPct val="115000"/>
              </a:lnSpc>
              <a:spcBef>
                <a:spcPts val="0"/>
              </a:spcBef>
              <a:spcAft>
                <a:spcPts val="0"/>
              </a:spcAft>
              <a:buSzPts val="1400"/>
              <a:buChar char="■"/>
              <a:defRPr>
                <a:solidFill>
                  <a:schemeClr val="lt1"/>
                </a:solidFill>
              </a:defRPr>
            </a:lvl9pPr>
          </a:lstStyle>
          <a:p/>
        </p:txBody>
      </p:sp>
      <p:sp>
        <p:nvSpPr>
          <p:cNvPr id="58" name="Google Shape;58;p23"/>
          <p:cNvSpPr txBox="1"/>
          <p:nvPr/>
        </p:nvSpPr>
        <p:spPr>
          <a:xfrm>
            <a:off x="4471825" y="4639588"/>
            <a:ext cx="33192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The DIAMAS project has received funding from the </a:t>
            </a:r>
            <a:endParaRPr b="0" i="0" sz="700" u="none" cap="none" strike="noStrike">
              <a:solidFill>
                <a:srgbClr val="000000"/>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European Union’s HORIZON-WIDERA-2021-ERA-01 grant</a:t>
            </a:r>
            <a:endParaRPr b="0" i="0" sz="100" u="none" cap="none" strike="noStrike">
              <a:solidFill>
                <a:srgbClr val="000000"/>
              </a:solidFill>
              <a:latin typeface="Barlow"/>
              <a:ea typeface="Barlow"/>
              <a:cs typeface="Barlow"/>
              <a:sym typeface="Barlow"/>
            </a:endParaRPr>
          </a:p>
        </p:txBody>
      </p:sp>
      <p:pic>
        <p:nvPicPr>
          <p:cNvPr id="59" name="Google Shape;59;p23"/>
          <p:cNvPicPr preferRelativeResize="0"/>
          <p:nvPr/>
        </p:nvPicPr>
        <p:blipFill rotWithShape="1">
          <a:blip r:embed="rId3">
            <a:alphaModFix/>
          </a:blip>
          <a:srcRect b="0" l="0" r="0" t="0"/>
          <a:stretch/>
        </p:blipFill>
        <p:spPr>
          <a:xfrm>
            <a:off x="7781900" y="4711950"/>
            <a:ext cx="1216701" cy="2554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1.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692700" y="9434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Barlow"/>
              <a:buNone/>
              <a:defRPr b="1" i="0" sz="28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2pPr>
            <a:lvl3pPr lvl="2"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3pPr>
            <a:lvl4pPr lvl="3"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4pPr>
            <a:lvl5pPr lvl="4"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5pPr>
            <a:lvl6pPr lvl="5"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6pPr>
            <a:lvl7pPr lvl="6"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7pPr>
            <a:lvl8pPr lvl="7"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8pPr>
            <a:lvl9pPr lvl="8"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9pPr>
          </a:lstStyle>
          <a:p/>
        </p:txBody>
      </p:sp>
      <p:sp>
        <p:nvSpPr>
          <p:cNvPr id="7" name="Google Shape;7;p22"/>
          <p:cNvSpPr txBox="1"/>
          <p:nvPr>
            <p:ph idx="1" type="body"/>
          </p:nvPr>
        </p:nvSpPr>
        <p:spPr>
          <a:xfrm>
            <a:off x="692700" y="1803300"/>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Barlow"/>
              <a:buChar char="●"/>
              <a:defRPr b="0" i="0" sz="1800" u="none" cap="none" strike="noStrike">
                <a:solidFill>
                  <a:schemeClr val="dk2"/>
                </a:solidFill>
                <a:latin typeface="Barlow"/>
                <a:ea typeface="Barlow"/>
                <a:cs typeface="Barlow"/>
                <a:sym typeface="Barlow"/>
              </a:defRPr>
            </a:lvl1pPr>
            <a:lvl2pPr indent="-317500" lvl="1" marL="9144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2pPr>
            <a:lvl3pPr indent="-317500" lvl="2" marL="13716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3pPr>
            <a:lvl4pPr indent="-317500" lvl="3" marL="18288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4pPr>
            <a:lvl5pPr indent="-317500" lvl="4" marL="22860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5pPr>
            <a:lvl6pPr indent="-317500" lvl="5" marL="27432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6pPr>
            <a:lvl7pPr indent="-317500" lvl="6" marL="32004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7pPr>
            <a:lvl8pPr indent="-317500" lvl="7" marL="36576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8pPr>
            <a:lvl9pPr indent="-317500" lvl="8" marL="41148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0" name="Shape 80"/>
        <p:cNvGrpSpPr/>
        <p:nvPr/>
      </p:nvGrpSpPr>
      <p:grpSpPr>
        <a:xfrm>
          <a:off x="0" y="0"/>
          <a:ext cx="0" cy="0"/>
          <a:chOff x="0" y="0"/>
          <a:chExt cx="0" cy="0"/>
        </a:xfrm>
      </p:grpSpPr>
      <p:sp>
        <p:nvSpPr>
          <p:cNvPr id="81" name="Google Shape;81;g2fce3aa9fc4_0_93"/>
          <p:cNvSpPr txBox="1"/>
          <p:nvPr>
            <p:ph type="title"/>
          </p:nvPr>
        </p:nvSpPr>
        <p:spPr>
          <a:xfrm>
            <a:off x="692700" y="9434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Barlow"/>
              <a:buNone/>
              <a:defRPr b="1" i="0" sz="28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2pPr>
            <a:lvl3pPr lvl="2"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3pPr>
            <a:lvl4pPr lvl="3"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4pPr>
            <a:lvl5pPr lvl="4"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5pPr>
            <a:lvl6pPr lvl="5"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6pPr>
            <a:lvl7pPr lvl="6"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7pPr>
            <a:lvl8pPr lvl="7"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8pPr>
            <a:lvl9pPr lvl="8"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9pPr>
          </a:lstStyle>
          <a:p/>
        </p:txBody>
      </p:sp>
      <p:sp>
        <p:nvSpPr>
          <p:cNvPr id="82" name="Google Shape;82;g2fce3aa9fc4_0_93"/>
          <p:cNvSpPr txBox="1"/>
          <p:nvPr>
            <p:ph idx="1" type="body"/>
          </p:nvPr>
        </p:nvSpPr>
        <p:spPr>
          <a:xfrm>
            <a:off x="692700" y="1803300"/>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Barlow"/>
              <a:buChar char="●"/>
              <a:defRPr b="0" i="0" sz="1800" u="none" cap="none" strike="noStrike">
                <a:solidFill>
                  <a:schemeClr val="dk2"/>
                </a:solidFill>
                <a:latin typeface="Barlow"/>
                <a:ea typeface="Barlow"/>
                <a:cs typeface="Barlow"/>
                <a:sym typeface="Barlow"/>
              </a:defRPr>
            </a:lvl1pPr>
            <a:lvl2pPr indent="-317500" lvl="1" marL="9144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2pPr>
            <a:lvl3pPr indent="-317500" lvl="2" marL="13716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3pPr>
            <a:lvl4pPr indent="-317500" lvl="3" marL="18288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4pPr>
            <a:lvl5pPr indent="-317500" lvl="4" marL="22860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5pPr>
            <a:lvl6pPr indent="-317500" lvl="5" marL="27432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6pPr>
            <a:lvl7pPr indent="-317500" lvl="6" marL="32004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7pPr>
            <a:lvl8pPr indent="-317500" lvl="7" marL="36576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8pPr>
            <a:lvl9pPr indent="-317500" lvl="8" marL="41148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9pPr>
          </a:lstStyle>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hyperlink" Target="https://doi.org/10.5281/zenodo.1040606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hyperlink" Target="https://doi.org/10.5281/zenodo.12179620" TargetMode="External"/><Relationship Id="rId5"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43.png"/><Relationship Id="rId5" Type="http://schemas.openxmlformats.org/officeDocument/2006/relationships/hyperlink" Target="https://diamas.fecyt.es/" TargetMode="External"/><Relationship Id="rId6" Type="http://schemas.openxmlformats.org/officeDocument/2006/relationships/image" Target="../media/image30.png"/><Relationship Id="rId7" Type="http://schemas.openxmlformats.org/officeDocument/2006/relationships/hyperlink" Target="https://diamas.fecyt.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32.png"/><Relationship Id="rId5"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hyperlink" Target="https://diamasproject.eu/" TargetMode="External"/><Relationship Id="rId4" Type="http://schemas.openxmlformats.org/officeDocument/2006/relationships/hyperlink" Target="https://twitter.com/DiamasProject" TargetMode="External"/><Relationship Id="rId5" Type="http://schemas.openxmlformats.org/officeDocument/2006/relationships/hyperlink" Target="https://diamasproject.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diamasproject.e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doi.org/10.5281/zenodo.7859247" TargetMode="External"/><Relationship Id="rId4" Type="http://schemas.openxmlformats.org/officeDocument/2006/relationships/hyperlink" Target="https://zenodo.org/doi/10.5281/zenodo.7859171" TargetMode="External"/><Relationship Id="rId5" Type="http://schemas.openxmlformats.org/officeDocument/2006/relationships/hyperlink" Target="https://diamasproject.eu/best-practices-checklist-for-diamond-oa-publisher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hyperlink" Target="https://diamasproject.eu/best-practices-checklist-for-diamond-oa-publisher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fce3aa9fc4_0_435"/>
          <p:cNvSpPr txBox="1"/>
          <p:nvPr>
            <p:ph type="title"/>
          </p:nvPr>
        </p:nvSpPr>
        <p:spPr>
          <a:xfrm>
            <a:off x="3222075" y="376900"/>
            <a:ext cx="5615700" cy="14235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Clr>
                <a:schemeClr val="dk1"/>
              </a:buClr>
              <a:buSzPts val="1100"/>
              <a:buFont typeface="Arial"/>
              <a:buNone/>
            </a:pPr>
            <a:r>
              <a:rPr lang="en-GB" sz="3400">
                <a:solidFill>
                  <a:srgbClr val="2F6FA7"/>
                </a:solidFill>
              </a:rPr>
              <a:t>Improve your visibility and outreach with </a:t>
            </a:r>
            <a:r>
              <a:rPr lang="en-GB" sz="3400">
                <a:solidFill>
                  <a:srgbClr val="2F6FA7"/>
                </a:solidFill>
              </a:rPr>
              <a:t>DIAMAS tools for Diamond OA publishers </a:t>
            </a:r>
            <a:endParaRPr sz="3400">
              <a:solidFill>
                <a:srgbClr val="2F6FA7"/>
              </a:solidFill>
            </a:endParaRPr>
          </a:p>
        </p:txBody>
      </p:sp>
      <p:sp>
        <p:nvSpPr>
          <p:cNvPr id="160" name="Google Shape;160;g2fce3aa9fc4_0_435"/>
          <p:cNvSpPr txBox="1"/>
          <p:nvPr/>
        </p:nvSpPr>
        <p:spPr>
          <a:xfrm>
            <a:off x="5357400" y="3432825"/>
            <a:ext cx="3460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F9A01B"/>
                </a:solidFill>
                <a:latin typeface="Barlow"/>
                <a:ea typeface="Barlow"/>
                <a:cs typeface="Barlow"/>
                <a:sym typeface="Barlow"/>
              </a:rPr>
              <a:t> </a:t>
            </a:r>
            <a:r>
              <a:rPr b="1" i="0" lang="en-GB" sz="1500" u="none" cap="none" strike="noStrike">
                <a:solidFill>
                  <a:srgbClr val="F9A01B"/>
                </a:solidFill>
                <a:latin typeface="Barlow"/>
                <a:ea typeface="Barlow"/>
                <a:cs typeface="Barlow"/>
                <a:sym typeface="Barlow"/>
              </a:rPr>
              <a:t>Iryna Kuchma &amp; Milica Ševkušić, EIFL</a:t>
            </a:r>
            <a:endParaRPr b="1" i="0" sz="1500" u="none" cap="none" strike="noStrike">
              <a:solidFill>
                <a:srgbClr val="F9A01B"/>
              </a:solidFill>
              <a:latin typeface="Barlow"/>
              <a:ea typeface="Barlow"/>
              <a:cs typeface="Barlow"/>
              <a:sym typeface="Barlow"/>
            </a:endParaRPr>
          </a:p>
        </p:txBody>
      </p:sp>
      <p:pic>
        <p:nvPicPr>
          <p:cNvPr id="161" name="Google Shape;161;g2fce3aa9fc4_0_435"/>
          <p:cNvPicPr preferRelativeResize="0"/>
          <p:nvPr/>
        </p:nvPicPr>
        <p:blipFill>
          <a:blip r:embed="rId3">
            <a:alphaModFix/>
          </a:blip>
          <a:stretch>
            <a:fillRect/>
          </a:stretch>
        </p:blipFill>
        <p:spPr>
          <a:xfrm>
            <a:off x="1353425" y="3352525"/>
            <a:ext cx="1211376" cy="724400"/>
          </a:xfrm>
          <a:prstGeom prst="rect">
            <a:avLst/>
          </a:prstGeom>
          <a:noFill/>
          <a:ln>
            <a:noFill/>
          </a:ln>
          <a:effectLst>
            <a:outerShdw blurRad="57150" rotWithShape="0" algn="bl" dir="5400000" dist="19050">
              <a:srgbClr val="000000">
                <a:alpha val="50000"/>
              </a:srgbClr>
            </a:outerShdw>
          </a:effectLst>
        </p:spPr>
      </p:pic>
      <p:sp>
        <p:nvSpPr>
          <p:cNvPr id="162" name="Google Shape;162;g2fce3aa9fc4_0_435"/>
          <p:cNvSpPr txBox="1"/>
          <p:nvPr/>
        </p:nvSpPr>
        <p:spPr>
          <a:xfrm>
            <a:off x="-9700" y="4076925"/>
            <a:ext cx="4116300" cy="25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134F5C"/>
                </a:solidFill>
                <a:latin typeface="Barlow"/>
                <a:ea typeface="Barlow"/>
                <a:cs typeface="Barlow"/>
                <a:sym typeface="Barlow"/>
              </a:rPr>
              <a:t>PUBMET SUMMER SCHOOL</a:t>
            </a:r>
            <a:endParaRPr b="1" sz="1800">
              <a:solidFill>
                <a:srgbClr val="134F5C"/>
              </a:solidFill>
              <a:latin typeface="Barlow"/>
              <a:ea typeface="Barlow"/>
              <a:cs typeface="Barlow"/>
              <a:sym typeface="Barlow"/>
            </a:endParaRPr>
          </a:p>
          <a:p>
            <a:pPr indent="0" lvl="0" marL="0" rtl="0" algn="ctr">
              <a:spcBef>
                <a:spcPts val="0"/>
              </a:spcBef>
              <a:spcAft>
                <a:spcPts val="0"/>
              </a:spcAft>
              <a:buNone/>
            </a:pPr>
            <a:r>
              <a:rPr lang="en-GB" sz="1100">
                <a:solidFill>
                  <a:srgbClr val="54595F"/>
                </a:solidFill>
                <a:highlight>
                  <a:srgbClr val="FFFFFF"/>
                </a:highlight>
                <a:latin typeface="Barlow"/>
                <a:ea typeface="Barlow"/>
                <a:cs typeface="Barlow"/>
                <a:sym typeface="Barlow"/>
              </a:rPr>
              <a:t>Challenges of publications indexing, visibility, metadata and persistent identifiers, and interoperability of data</a:t>
            </a:r>
            <a:endParaRPr sz="1100">
              <a:solidFill>
                <a:srgbClr val="54595F"/>
              </a:solidFill>
              <a:highlight>
                <a:srgbClr val="FFFFFF"/>
              </a:highlight>
              <a:latin typeface="Barlow"/>
              <a:ea typeface="Barlow"/>
              <a:cs typeface="Barlow"/>
              <a:sym typeface="Barlow"/>
            </a:endParaRPr>
          </a:p>
          <a:p>
            <a:pPr indent="0" lvl="0" marL="0" rtl="0" algn="ctr">
              <a:spcBef>
                <a:spcPts val="0"/>
              </a:spcBef>
              <a:spcAft>
                <a:spcPts val="0"/>
              </a:spcAft>
              <a:buClr>
                <a:schemeClr val="dk1"/>
              </a:buClr>
              <a:buSzPts val="1300"/>
              <a:buFont typeface="Arial"/>
              <a:buNone/>
            </a:pPr>
            <a:r>
              <a:rPr lang="en-GB" sz="1100">
                <a:solidFill>
                  <a:schemeClr val="dk1"/>
                </a:solidFill>
                <a:latin typeface="Barlow Medium"/>
                <a:ea typeface="Barlow Medium"/>
                <a:cs typeface="Barlow Medium"/>
                <a:sym typeface="Barlow Medium"/>
              </a:rPr>
              <a:t>Zadar, Croatia, 12 September 2024</a:t>
            </a:r>
            <a:endParaRPr sz="1100">
              <a:solidFill>
                <a:srgbClr val="54595F"/>
              </a:solidFill>
              <a:highlight>
                <a:srgbClr val="FFFFFF"/>
              </a:highlight>
              <a:latin typeface="Barlow"/>
              <a:ea typeface="Barlow"/>
              <a:cs typeface="Barlow"/>
              <a:sym typeface="Barlow"/>
            </a:endParaRPr>
          </a:p>
        </p:txBody>
      </p:sp>
      <p:pic>
        <p:nvPicPr>
          <p:cNvPr id="163" name="Google Shape;163;g2fce3aa9fc4_0_435"/>
          <p:cNvPicPr preferRelativeResize="0"/>
          <p:nvPr/>
        </p:nvPicPr>
        <p:blipFill>
          <a:blip r:embed="rId4">
            <a:alphaModFix/>
          </a:blip>
          <a:stretch>
            <a:fillRect/>
          </a:stretch>
        </p:blipFill>
        <p:spPr>
          <a:xfrm>
            <a:off x="4797250" y="4673925"/>
            <a:ext cx="617225" cy="3086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g2fd00fd4207_0_13"/>
          <p:cNvSpPr txBox="1"/>
          <p:nvPr>
            <p:ph idx="1" type="body"/>
          </p:nvPr>
        </p:nvSpPr>
        <p:spPr>
          <a:xfrm>
            <a:off x="561450" y="875775"/>
            <a:ext cx="4494900" cy="2455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GB" sz="2000"/>
              <a:t>The DIAMAS Best Practices report was used as a starting point for developing the first version of the </a:t>
            </a:r>
            <a:r>
              <a:rPr b="1" lang="en-GB" sz="2000"/>
              <a:t>Extensible Quality Standard for Institutional Publishing (EQSIP). </a:t>
            </a:r>
            <a:endParaRPr b="1" sz="2000"/>
          </a:p>
          <a:p>
            <a:pPr indent="0" lvl="0" marL="0" rtl="0" algn="l">
              <a:lnSpc>
                <a:spcPct val="150000"/>
              </a:lnSpc>
              <a:spcBef>
                <a:spcPts val="0"/>
              </a:spcBef>
              <a:spcAft>
                <a:spcPts val="0"/>
              </a:spcAft>
              <a:buClr>
                <a:schemeClr val="dk1"/>
              </a:buClr>
              <a:buSzPts val="1100"/>
              <a:buFont typeface="Arial"/>
              <a:buNone/>
            </a:pPr>
            <a:r>
              <a:rPr lang="en-GB" sz="2000"/>
              <a:t>After open consultations, a new version was developed…</a:t>
            </a:r>
            <a:endParaRPr sz="20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pic>
        <p:nvPicPr>
          <p:cNvPr id="221" name="Google Shape;221;g2fd00fd4207_0_13"/>
          <p:cNvPicPr preferRelativeResize="0"/>
          <p:nvPr/>
        </p:nvPicPr>
        <p:blipFill>
          <a:blip r:embed="rId3">
            <a:alphaModFix/>
          </a:blip>
          <a:stretch>
            <a:fillRect/>
          </a:stretch>
        </p:blipFill>
        <p:spPr>
          <a:xfrm>
            <a:off x="5433200" y="-81875"/>
            <a:ext cx="3710800" cy="5225375"/>
          </a:xfrm>
          <a:prstGeom prst="rect">
            <a:avLst/>
          </a:prstGeom>
          <a:noFill/>
          <a:ln>
            <a:noFill/>
          </a:ln>
        </p:spPr>
      </p:pic>
      <p:sp>
        <p:nvSpPr>
          <p:cNvPr id="222" name="Google Shape;222;g2fd00fd4207_0_13"/>
          <p:cNvSpPr txBox="1"/>
          <p:nvPr/>
        </p:nvSpPr>
        <p:spPr>
          <a:xfrm>
            <a:off x="531000" y="4541100"/>
            <a:ext cx="4345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u="sng">
                <a:solidFill>
                  <a:schemeClr val="hlink"/>
                </a:solidFill>
                <a:latin typeface="Barlow"/>
                <a:ea typeface="Barlow"/>
                <a:cs typeface="Barlow"/>
                <a:sym typeface="Barlow"/>
                <a:hlinkClick r:id="rId4"/>
              </a:rPr>
              <a:t>https://doi.org/10.5281/zenodo.10406062</a:t>
            </a:r>
            <a:r>
              <a:rPr lang="en-GB" sz="1200">
                <a:latin typeface="Barlow"/>
                <a:ea typeface="Barlow"/>
                <a:cs typeface="Barlow"/>
                <a:sym typeface="Barlow"/>
              </a:rPr>
              <a:t> </a:t>
            </a:r>
            <a:endParaRPr sz="1200">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fce3aa9fc4_0_249"/>
          <p:cNvSpPr/>
          <p:nvPr/>
        </p:nvSpPr>
        <p:spPr>
          <a:xfrm>
            <a:off x="5148900" y="10800"/>
            <a:ext cx="4108500" cy="5251500"/>
          </a:xfrm>
          <a:prstGeom prst="rect">
            <a:avLst/>
          </a:prstGeom>
          <a:solidFill>
            <a:srgbClr val="385C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228" name="Google Shape;228;g2fce3aa9fc4_0_249"/>
          <p:cNvSpPr txBox="1"/>
          <p:nvPr>
            <p:ph idx="4294967295" type="subTitle"/>
          </p:nvPr>
        </p:nvSpPr>
        <p:spPr>
          <a:xfrm>
            <a:off x="425275" y="369925"/>
            <a:ext cx="4486200" cy="4578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600">
                <a:solidFill>
                  <a:srgbClr val="5C5F63"/>
                </a:solidFill>
                <a:highlight>
                  <a:srgbClr val="FFFFFF"/>
                </a:highlight>
              </a:rPr>
              <a:t>DOAS is based on criteria across seven key components of scholarly publishing:</a:t>
            </a:r>
            <a:endParaRPr sz="1600">
              <a:solidFill>
                <a:srgbClr val="5C5F63"/>
              </a:solidFill>
              <a:highlight>
                <a:srgbClr val="FFFFFF"/>
              </a:highlight>
            </a:endParaRPr>
          </a:p>
          <a:p>
            <a:pPr indent="-330200" lvl="0" marL="457200" rtl="0" algn="l">
              <a:lnSpc>
                <a:spcPct val="115000"/>
              </a:lnSpc>
              <a:spcBef>
                <a:spcPts val="2100"/>
              </a:spcBef>
              <a:spcAft>
                <a:spcPts val="0"/>
              </a:spcAft>
              <a:buClr>
                <a:srgbClr val="5C5F63"/>
              </a:buClr>
              <a:buSzPts val="1600"/>
              <a:buAutoNum type="arabicPeriod"/>
            </a:pPr>
            <a:r>
              <a:rPr lang="en-GB" sz="1600">
                <a:solidFill>
                  <a:srgbClr val="5C5F63"/>
                </a:solidFill>
                <a:highlight>
                  <a:srgbClr val="FFFFFF"/>
                </a:highlight>
              </a:rPr>
              <a:t>Funding</a:t>
            </a:r>
            <a:endParaRPr sz="1600">
              <a:solidFill>
                <a:srgbClr val="5C5F63"/>
              </a:solidFill>
              <a:highlight>
                <a:srgbClr val="FFFFFF"/>
              </a:highlight>
            </a:endParaRPr>
          </a:p>
          <a:p>
            <a:pPr indent="-330200" lvl="0" marL="457200" rtl="0" algn="l">
              <a:lnSpc>
                <a:spcPct val="115000"/>
              </a:lnSpc>
              <a:spcBef>
                <a:spcPts val="0"/>
              </a:spcBef>
              <a:spcAft>
                <a:spcPts val="0"/>
              </a:spcAft>
              <a:buClr>
                <a:srgbClr val="5C5F63"/>
              </a:buClr>
              <a:buSzPts val="1600"/>
              <a:buAutoNum type="arabicPeriod"/>
            </a:pPr>
            <a:r>
              <a:rPr lang="en-GB" sz="1600">
                <a:solidFill>
                  <a:srgbClr val="5C5F63"/>
                </a:solidFill>
                <a:highlight>
                  <a:srgbClr val="FFFFFF"/>
                </a:highlight>
              </a:rPr>
              <a:t>Legal Ownership, Mission, and Governance</a:t>
            </a:r>
            <a:endParaRPr sz="1600">
              <a:solidFill>
                <a:srgbClr val="5C5F63"/>
              </a:solidFill>
              <a:highlight>
                <a:srgbClr val="FFFFFF"/>
              </a:highlight>
            </a:endParaRPr>
          </a:p>
          <a:p>
            <a:pPr indent="-330200" lvl="0" marL="457200" rtl="0" algn="l">
              <a:lnSpc>
                <a:spcPct val="115000"/>
              </a:lnSpc>
              <a:spcBef>
                <a:spcPts val="0"/>
              </a:spcBef>
              <a:spcAft>
                <a:spcPts val="0"/>
              </a:spcAft>
              <a:buClr>
                <a:srgbClr val="5C5F63"/>
              </a:buClr>
              <a:buSzPts val="1600"/>
              <a:buAutoNum type="arabicPeriod"/>
            </a:pPr>
            <a:r>
              <a:rPr lang="en-GB" sz="1600">
                <a:solidFill>
                  <a:srgbClr val="5C5F63"/>
                </a:solidFill>
                <a:highlight>
                  <a:srgbClr val="FFFFFF"/>
                </a:highlight>
              </a:rPr>
              <a:t>Open Science</a:t>
            </a:r>
            <a:endParaRPr sz="1600">
              <a:solidFill>
                <a:srgbClr val="5C5F63"/>
              </a:solidFill>
              <a:highlight>
                <a:srgbClr val="FFFFFF"/>
              </a:highlight>
            </a:endParaRPr>
          </a:p>
          <a:p>
            <a:pPr indent="-330200" lvl="0" marL="457200" rtl="0" algn="l">
              <a:lnSpc>
                <a:spcPct val="115000"/>
              </a:lnSpc>
              <a:spcBef>
                <a:spcPts val="0"/>
              </a:spcBef>
              <a:spcAft>
                <a:spcPts val="0"/>
              </a:spcAft>
              <a:buClr>
                <a:srgbClr val="5C5F63"/>
              </a:buClr>
              <a:buSzPts val="1600"/>
              <a:buAutoNum type="arabicPeriod"/>
            </a:pPr>
            <a:r>
              <a:rPr lang="en-GB" sz="1600">
                <a:solidFill>
                  <a:srgbClr val="5C5F63"/>
                </a:solidFill>
                <a:highlight>
                  <a:srgbClr val="FFFFFF"/>
                </a:highlight>
              </a:rPr>
              <a:t>Editorial Management, Editorial Quality, and Research Integrity</a:t>
            </a:r>
            <a:endParaRPr sz="1600">
              <a:solidFill>
                <a:srgbClr val="5C5F63"/>
              </a:solidFill>
              <a:highlight>
                <a:srgbClr val="FFFFFF"/>
              </a:highlight>
            </a:endParaRPr>
          </a:p>
          <a:p>
            <a:pPr indent="-330200" lvl="0" marL="457200" rtl="0" algn="l">
              <a:lnSpc>
                <a:spcPct val="115000"/>
              </a:lnSpc>
              <a:spcBef>
                <a:spcPts val="0"/>
              </a:spcBef>
              <a:spcAft>
                <a:spcPts val="0"/>
              </a:spcAft>
              <a:buClr>
                <a:srgbClr val="5C5F63"/>
              </a:buClr>
              <a:buSzPts val="1600"/>
              <a:buAutoNum type="arabicPeriod"/>
            </a:pPr>
            <a:r>
              <a:rPr lang="en-GB" sz="1600">
                <a:solidFill>
                  <a:srgbClr val="5C5F63"/>
                </a:solidFill>
                <a:highlight>
                  <a:srgbClr val="FFFFFF"/>
                </a:highlight>
              </a:rPr>
              <a:t>Technical Service Efficiency</a:t>
            </a:r>
            <a:endParaRPr sz="1600">
              <a:solidFill>
                <a:srgbClr val="5C5F63"/>
              </a:solidFill>
              <a:highlight>
                <a:srgbClr val="FFFFFF"/>
              </a:highlight>
            </a:endParaRPr>
          </a:p>
          <a:p>
            <a:pPr indent="-330200" lvl="0" marL="457200" rtl="0" algn="l">
              <a:lnSpc>
                <a:spcPct val="115000"/>
              </a:lnSpc>
              <a:spcBef>
                <a:spcPts val="0"/>
              </a:spcBef>
              <a:spcAft>
                <a:spcPts val="0"/>
              </a:spcAft>
              <a:buClr>
                <a:srgbClr val="5C5F63"/>
              </a:buClr>
              <a:buSzPts val="1600"/>
              <a:buAutoNum type="arabicPeriod"/>
            </a:pPr>
            <a:r>
              <a:rPr lang="en-GB" sz="1600">
                <a:solidFill>
                  <a:srgbClr val="5C5F63"/>
                </a:solidFill>
                <a:highlight>
                  <a:srgbClr val="FFFFFF"/>
                </a:highlight>
              </a:rPr>
              <a:t>Visibility, Communication, Marketing, and Impact</a:t>
            </a:r>
            <a:endParaRPr sz="1600">
              <a:solidFill>
                <a:srgbClr val="5C5F63"/>
              </a:solidFill>
              <a:highlight>
                <a:srgbClr val="FFFFFF"/>
              </a:highlight>
            </a:endParaRPr>
          </a:p>
          <a:p>
            <a:pPr indent="-330200" lvl="0" marL="457200" rtl="0" algn="l">
              <a:lnSpc>
                <a:spcPct val="115000"/>
              </a:lnSpc>
              <a:spcBef>
                <a:spcPts val="0"/>
              </a:spcBef>
              <a:spcAft>
                <a:spcPts val="0"/>
              </a:spcAft>
              <a:buClr>
                <a:srgbClr val="5C5F63"/>
              </a:buClr>
              <a:buSzPts val="1600"/>
              <a:buAutoNum type="arabicPeriod"/>
            </a:pPr>
            <a:r>
              <a:rPr lang="en-GB" sz="1600">
                <a:solidFill>
                  <a:srgbClr val="5C5F63"/>
                </a:solidFill>
                <a:highlight>
                  <a:srgbClr val="FFFFFF"/>
                </a:highlight>
              </a:rPr>
              <a:t>Equity, Diversity, Inclusion,</a:t>
            </a:r>
            <a:br>
              <a:rPr lang="en-GB" sz="1600">
                <a:solidFill>
                  <a:srgbClr val="5C5F63"/>
                </a:solidFill>
                <a:highlight>
                  <a:srgbClr val="FFFFFF"/>
                </a:highlight>
              </a:rPr>
            </a:br>
            <a:r>
              <a:rPr lang="en-GB" sz="1600">
                <a:solidFill>
                  <a:srgbClr val="5C5F63"/>
                </a:solidFill>
                <a:highlight>
                  <a:srgbClr val="FFFFFF"/>
                </a:highlight>
              </a:rPr>
              <a:t>and Belonging (EDIB), </a:t>
            </a:r>
            <a:br>
              <a:rPr lang="en-GB" sz="1600">
                <a:solidFill>
                  <a:srgbClr val="5C5F63"/>
                </a:solidFill>
                <a:highlight>
                  <a:srgbClr val="FFFFFF"/>
                </a:highlight>
              </a:rPr>
            </a:br>
            <a:r>
              <a:rPr lang="en-GB" sz="1600">
                <a:solidFill>
                  <a:srgbClr val="5C5F63"/>
                </a:solidFill>
                <a:highlight>
                  <a:srgbClr val="FFFFFF"/>
                </a:highlight>
              </a:rPr>
              <a:t>Multilingualism, and </a:t>
            </a:r>
            <a:br>
              <a:rPr lang="en-GB" sz="1600">
                <a:solidFill>
                  <a:srgbClr val="5C5F63"/>
                </a:solidFill>
                <a:highlight>
                  <a:srgbClr val="FFFFFF"/>
                </a:highlight>
              </a:rPr>
            </a:br>
            <a:r>
              <a:rPr lang="en-GB" sz="1600">
                <a:solidFill>
                  <a:srgbClr val="5C5F63"/>
                </a:solidFill>
                <a:highlight>
                  <a:srgbClr val="FFFFFF"/>
                </a:highlight>
              </a:rPr>
              <a:t>Gender Equity</a:t>
            </a:r>
            <a:endParaRPr sz="2500"/>
          </a:p>
        </p:txBody>
      </p:sp>
      <p:pic>
        <p:nvPicPr>
          <p:cNvPr id="229" name="Google Shape;229;g2fce3aa9fc4_0_249"/>
          <p:cNvPicPr preferRelativeResize="0"/>
          <p:nvPr/>
        </p:nvPicPr>
        <p:blipFill>
          <a:blip r:embed="rId3">
            <a:alphaModFix/>
          </a:blip>
          <a:stretch>
            <a:fillRect/>
          </a:stretch>
        </p:blipFill>
        <p:spPr>
          <a:xfrm>
            <a:off x="5284000" y="97325"/>
            <a:ext cx="3838301" cy="1703074"/>
          </a:xfrm>
          <a:prstGeom prst="rect">
            <a:avLst/>
          </a:prstGeom>
          <a:noFill/>
          <a:ln>
            <a:noFill/>
          </a:ln>
        </p:spPr>
      </p:pic>
      <p:sp>
        <p:nvSpPr>
          <p:cNvPr id="230" name="Google Shape;230;g2fce3aa9fc4_0_249"/>
          <p:cNvSpPr txBox="1"/>
          <p:nvPr>
            <p:ph idx="1" type="body"/>
          </p:nvPr>
        </p:nvSpPr>
        <p:spPr>
          <a:xfrm>
            <a:off x="5305750" y="2192550"/>
            <a:ext cx="3838200" cy="2912400"/>
          </a:xfrm>
          <a:prstGeom prst="rect">
            <a:avLst/>
          </a:prstGeom>
        </p:spPr>
        <p:txBody>
          <a:bodyPr anchorCtr="0" anchor="b" bIns="91425" lIns="91425" spcFirstLastPara="1" rIns="91425" wrap="square" tIns="91425">
            <a:noAutofit/>
          </a:bodyPr>
          <a:lstStyle/>
          <a:p>
            <a:pPr indent="0" lvl="0" marL="0" rtl="0" algn="l">
              <a:spcBef>
                <a:spcPts val="360"/>
              </a:spcBef>
              <a:spcAft>
                <a:spcPts val="0"/>
              </a:spcAft>
              <a:buNone/>
            </a:pPr>
            <a:r>
              <a:t/>
            </a:r>
            <a:endParaRPr sz="1200"/>
          </a:p>
          <a:p>
            <a:pPr indent="-262549" lvl="0" marL="179999" rtl="0" algn="l">
              <a:lnSpc>
                <a:spcPct val="115000"/>
              </a:lnSpc>
              <a:spcBef>
                <a:spcPts val="1000"/>
              </a:spcBef>
              <a:spcAft>
                <a:spcPts val="0"/>
              </a:spcAft>
              <a:buClr>
                <a:schemeClr val="lt1"/>
              </a:buClr>
              <a:buSzPts val="1300"/>
              <a:buChar char="●"/>
            </a:pPr>
            <a:r>
              <a:rPr lang="en-GB" sz="1300">
                <a:solidFill>
                  <a:schemeClr val="lt1"/>
                </a:solidFill>
              </a:rPr>
              <a:t>Integrity and Standards: Protects the integrity of scholarly publishing by adhering to evidence-based standards developed with community consultation.</a:t>
            </a:r>
            <a:endParaRPr sz="1300">
              <a:solidFill>
                <a:schemeClr val="lt1"/>
              </a:solidFill>
            </a:endParaRPr>
          </a:p>
          <a:p>
            <a:pPr indent="-262549" lvl="0" marL="179999" rtl="0" algn="l">
              <a:lnSpc>
                <a:spcPct val="115000"/>
              </a:lnSpc>
              <a:spcBef>
                <a:spcPts val="1000"/>
              </a:spcBef>
              <a:spcAft>
                <a:spcPts val="0"/>
              </a:spcAft>
              <a:buClr>
                <a:schemeClr val="lt1"/>
              </a:buClr>
              <a:buSzPts val="1300"/>
              <a:buChar char="●"/>
            </a:pPr>
            <a:r>
              <a:rPr lang="en-GB" sz="1300">
                <a:solidFill>
                  <a:schemeClr val="lt1"/>
                </a:solidFill>
              </a:rPr>
              <a:t>Support for Diamond OA publishing: Ensures high standards and supports the growth of Diamond OA publishing.</a:t>
            </a:r>
            <a:endParaRPr sz="1300">
              <a:solidFill>
                <a:schemeClr val="lt1"/>
              </a:solidFill>
            </a:endParaRPr>
          </a:p>
          <a:p>
            <a:pPr indent="-262549" lvl="0" marL="179999" rtl="0" algn="l">
              <a:lnSpc>
                <a:spcPct val="115000"/>
              </a:lnSpc>
              <a:spcBef>
                <a:spcPts val="1000"/>
              </a:spcBef>
              <a:spcAft>
                <a:spcPts val="0"/>
              </a:spcAft>
              <a:buClr>
                <a:schemeClr val="lt1"/>
              </a:buClr>
              <a:buSzPts val="1300"/>
              <a:buChar char="●"/>
            </a:pPr>
            <a:r>
              <a:rPr lang="en-GB" sz="1300">
                <a:solidFill>
                  <a:schemeClr val="lt1"/>
                </a:solidFill>
              </a:rPr>
              <a:t>Transparency: Maintains transparency in governance, processes, and workflows, essential for credible and ethical publishing activities.</a:t>
            </a:r>
            <a:endParaRPr sz="1300">
              <a:solidFill>
                <a:schemeClr val="lt1"/>
              </a:solidFill>
            </a:endParaRPr>
          </a:p>
          <a:p>
            <a:pPr indent="0" lvl="0" marL="0" rtl="0" algn="ctr">
              <a:spcBef>
                <a:spcPts val="360"/>
              </a:spcBef>
              <a:spcAft>
                <a:spcPts val="0"/>
              </a:spcAft>
              <a:buNone/>
            </a:pPr>
            <a:r>
              <a:t/>
            </a:r>
            <a:endParaRPr sz="1000">
              <a:solidFill>
                <a:schemeClr val="lt1"/>
              </a:solidFill>
            </a:endParaRPr>
          </a:p>
          <a:p>
            <a:pPr indent="0" lvl="0" marL="0" rtl="0" algn="ctr">
              <a:spcBef>
                <a:spcPts val="360"/>
              </a:spcBef>
              <a:spcAft>
                <a:spcPts val="0"/>
              </a:spcAft>
              <a:buNone/>
            </a:pPr>
            <a:r>
              <a:rPr lang="en-GB" sz="1050" u="sng">
                <a:solidFill>
                  <a:schemeClr val="lt1"/>
                </a:solidFill>
                <a:hlinkClick r:id="rId4">
                  <a:extLst>
                    <a:ext uri="{A12FA001-AC4F-418D-AE19-62706E023703}">
                      <ahyp:hlinkClr val="tx"/>
                    </a:ext>
                  </a:extLst>
                </a:hlinkClick>
              </a:rPr>
              <a:t>https://doi.org/10.5281/zenodo.12179620</a:t>
            </a:r>
            <a:endParaRPr sz="1000"/>
          </a:p>
        </p:txBody>
      </p:sp>
      <p:pic>
        <p:nvPicPr>
          <p:cNvPr id="231" name="Google Shape;231;g2fce3aa9fc4_0_249"/>
          <p:cNvPicPr preferRelativeResize="0"/>
          <p:nvPr/>
        </p:nvPicPr>
        <p:blipFill>
          <a:blip r:embed="rId5">
            <a:alphaModFix/>
          </a:blip>
          <a:stretch>
            <a:fillRect/>
          </a:stretch>
        </p:blipFill>
        <p:spPr>
          <a:xfrm>
            <a:off x="3506225" y="3716925"/>
            <a:ext cx="1511150" cy="15453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5" name="Shape 235"/>
        <p:cNvGrpSpPr/>
        <p:nvPr/>
      </p:nvGrpSpPr>
      <p:grpSpPr>
        <a:xfrm>
          <a:off x="0" y="0"/>
          <a:ext cx="0" cy="0"/>
          <a:chOff x="0" y="0"/>
          <a:chExt cx="0" cy="0"/>
        </a:xfrm>
      </p:grpSpPr>
      <p:sp>
        <p:nvSpPr>
          <p:cNvPr id="236" name="Google Shape;236;g2fbc5f7d9a0_0_408"/>
          <p:cNvSpPr txBox="1"/>
          <p:nvPr/>
        </p:nvSpPr>
        <p:spPr>
          <a:xfrm>
            <a:off x="412496" y="796230"/>
            <a:ext cx="1943100" cy="1842600"/>
          </a:xfrm>
          <a:prstGeom prst="rect">
            <a:avLst/>
          </a:prstGeom>
          <a:solidFill>
            <a:srgbClr val="D27E00"/>
          </a:solidFill>
          <a:ln cap="flat" cmpd="sng" w="9525">
            <a:solidFill>
              <a:srgbClr val="D27E00"/>
            </a:solidFill>
            <a:prstDash val="solid"/>
            <a:round/>
            <a:headEnd len="sm" w="sm" type="none"/>
            <a:tailEnd len="sm" w="sm" type="none"/>
          </a:ln>
        </p:spPr>
        <p:txBody>
          <a:bodyPr anchorCtr="0" anchor="t" bIns="351275" lIns="247075" spcFirstLastPara="1" rIns="247075" wrap="square" tIns="138375">
            <a:noAutofit/>
          </a:bodyPr>
          <a:lstStyle/>
          <a:p>
            <a:pPr indent="0" lvl="0" marL="965200" marR="0" rtl="0" algn="l">
              <a:lnSpc>
                <a:spcPct val="115000"/>
              </a:lnSpc>
              <a:spcBef>
                <a:spcPts val="0"/>
              </a:spcBef>
              <a:spcAft>
                <a:spcPts val="0"/>
              </a:spcAft>
              <a:buClr>
                <a:srgbClr val="000000"/>
              </a:buClr>
              <a:buSzPts val="2600"/>
              <a:buFont typeface="Arial"/>
              <a:buNone/>
            </a:pPr>
            <a:r>
              <a:t/>
            </a:r>
            <a:endParaRPr b="0" i="0" sz="2600" u="none" cap="none" strike="noStrike">
              <a:solidFill>
                <a:srgbClr val="D27E00"/>
              </a:solidFill>
              <a:latin typeface="Barlow"/>
              <a:ea typeface="Barlow"/>
              <a:cs typeface="Barlow"/>
              <a:sym typeface="Barlow"/>
            </a:endParaRPr>
          </a:p>
        </p:txBody>
      </p:sp>
      <p:sp>
        <p:nvSpPr>
          <p:cNvPr id="237" name="Google Shape;237;g2fbc5f7d9a0_0_408"/>
          <p:cNvSpPr txBox="1"/>
          <p:nvPr/>
        </p:nvSpPr>
        <p:spPr>
          <a:xfrm>
            <a:off x="2489438" y="796099"/>
            <a:ext cx="1943100" cy="2274600"/>
          </a:xfrm>
          <a:prstGeom prst="rect">
            <a:avLst/>
          </a:prstGeom>
          <a:solidFill>
            <a:srgbClr val="355BAA"/>
          </a:solidFill>
          <a:ln>
            <a:noFill/>
          </a:ln>
        </p:spPr>
        <p:txBody>
          <a:bodyPr anchorCtr="0" anchor="t" bIns="247075" lIns="247075" spcFirstLastPara="1" rIns="247075" wrap="square" tIns="85150">
            <a:noAutofit/>
          </a:bodyPr>
          <a:lstStyle/>
          <a:p>
            <a:pPr indent="0" lvl="0" marL="965200" marR="0" rtl="0" algn="just">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Barlow"/>
              <a:ea typeface="Barlow"/>
              <a:cs typeface="Barlow"/>
              <a:sym typeface="Barlow"/>
            </a:endParaRPr>
          </a:p>
        </p:txBody>
      </p:sp>
      <p:sp>
        <p:nvSpPr>
          <p:cNvPr id="238" name="Google Shape;238;g2fbc5f7d9a0_0_408"/>
          <p:cNvSpPr txBox="1"/>
          <p:nvPr/>
        </p:nvSpPr>
        <p:spPr>
          <a:xfrm>
            <a:off x="2446044" y="886968"/>
            <a:ext cx="2057400" cy="276900"/>
          </a:xfrm>
          <a:prstGeom prst="rect">
            <a:avLst/>
          </a:prstGeom>
          <a:noFill/>
          <a:ln>
            <a:noFill/>
          </a:ln>
        </p:spPr>
        <p:txBody>
          <a:bodyPr anchorCtr="0" anchor="t" bIns="53225" lIns="53225" spcFirstLastPara="1" rIns="53225" wrap="square" tIns="532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FFFF"/>
                </a:solidFill>
                <a:latin typeface="Barlow"/>
                <a:ea typeface="Barlow"/>
                <a:cs typeface="Barlow"/>
                <a:sym typeface="Barlow"/>
              </a:rPr>
              <a:t>Open Science </a:t>
            </a:r>
            <a:endParaRPr b="1" i="0" sz="1000" u="none" cap="none" strike="noStrike">
              <a:solidFill>
                <a:srgbClr val="FFFFFF"/>
              </a:solidFill>
              <a:latin typeface="Barlow"/>
              <a:ea typeface="Barlow"/>
              <a:cs typeface="Barlow"/>
              <a:sym typeface="Barlow"/>
            </a:endParaRPr>
          </a:p>
        </p:txBody>
      </p:sp>
      <p:sp>
        <p:nvSpPr>
          <p:cNvPr id="239" name="Google Shape;239;g2fbc5f7d9a0_0_408"/>
          <p:cNvSpPr/>
          <p:nvPr/>
        </p:nvSpPr>
        <p:spPr>
          <a:xfrm>
            <a:off x="2673994" y="1285589"/>
            <a:ext cx="1607100" cy="342900"/>
          </a:xfrm>
          <a:prstGeom prst="roundRect">
            <a:avLst>
              <a:gd fmla="val 16667" name="adj"/>
            </a:avLst>
          </a:prstGeom>
          <a:solidFill>
            <a:srgbClr val="CFE2F3"/>
          </a:solidFill>
          <a:ln cap="flat" cmpd="sng" w="9525">
            <a:solidFill>
              <a:srgbClr val="355BAA"/>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15000"/>
              </a:lnSpc>
              <a:spcBef>
                <a:spcPts val="0"/>
              </a:spcBef>
              <a:spcAft>
                <a:spcPts val="0"/>
              </a:spcAft>
              <a:buClr>
                <a:srgbClr val="000000"/>
              </a:buClr>
              <a:buSzPts val="800"/>
              <a:buFont typeface="Arial"/>
              <a:buNone/>
            </a:pPr>
            <a:r>
              <a:rPr b="1" i="0" lang="en-GB" sz="800" u="none" cap="none" strike="noStrike">
                <a:solidFill>
                  <a:srgbClr val="355BAA"/>
                </a:solidFill>
                <a:latin typeface="Barlow"/>
                <a:ea typeface="Barlow"/>
                <a:cs typeface="Barlow"/>
                <a:sym typeface="Barlow"/>
              </a:rPr>
              <a:t>Open policies</a:t>
            </a:r>
            <a:endParaRPr b="0" i="0" sz="900" u="none" cap="none" strike="noStrike">
              <a:solidFill>
                <a:srgbClr val="355BAA"/>
              </a:solidFill>
              <a:latin typeface="Barlow"/>
              <a:ea typeface="Barlow"/>
              <a:cs typeface="Barlow"/>
              <a:sym typeface="Barlow"/>
            </a:endParaRPr>
          </a:p>
        </p:txBody>
      </p:sp>
      <p:sp>
        <p:nvSpPr>
          <p:cNvPr id="240" name="Google Shape;240;g2fbc5f7d9a0_0_408"/>
          <p:cNvSpPr/>
          <p:nvPr/>
        </p:nvSpPr>
        <p:spPr>
          <a:xfrm>
            <a:off x="2671799" y="1865947"/>
            <a:ext cx="1607100" cy="483600"/>
          </a:xfrm>
          <a:prstGeom prst="roundRect">
            <a:avLst>
              <a:gd fmla="val 16667" name="adj"/>
            </a:avLst>
          </a:prstGeom>
          <a:solidFill>
            <a:srgbClr val="CFE2F3"/>
          </a:solidFill>
          <a:ln cap="flat" cmpd="sng" w="9525">
            <a:solidFill>
              <a:srgbClr val="355BAA"/>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355BAA"/>
                </a:solidFill>
                <a:latin typeface="Barlow"/>
                <a:ea typeface="Barlow"/>
                <a:cs typeface="Barlow"/>
                <a:sym typeface="Barlow"/>
              </a:rPr>
              <a:t>Authors’ rights, Intellectual Property Rights and licensing</a:t>
            </a:r>
            <a:endParaRPr b="0" i="0" sz="900" u="none" cap="none" strike="noStrike">
              <a:solidFill>
                <a:srgbClr val="355BAA"/>
              </a:solidFill>
              <a:latin typeface="Barlow"/>
              <a:ea typeface="Barlow"/>
              <a:cs typeface="Barlow"/>
              <a:sym typeface="Barlow"/>
            </a:endParaRPr>
          </a:p>
        </p:txBody>
      </p:sp>
      <p:sp>
        <p:nvSpPr>
          <p:cNvPr id="241" name="Google Shape;241;g2fbc5f7d9a0_0_408"/>
          <p:cNvSpPr/>
          <p:nvPr/>
        </p:nvSpPr>
        <p:spPr>
          <a:xfrm>
            <a:off x="2673172" y="2577248"/>
            <a:ext cx="1607100" cy="342900"/>
          </a:xfrm>
          <a:prstGeom prst="roundRect">
            <a:avLst>
              <a:gd fmla="val 16667" name="adj"/>
            </a:avLst>
          </a:prstGeom>
          <a:solidFill>
            <a:srgbClr val="CFE2F3"/>
          </a:solidFill>
          <a:ln cap="flat" cmpd="sng" w="9525">
            <a:solidFill>
              <a:srgbClr val="355BAA"/>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15000"/>
              </a:lnSpc>
              <a:spcBef>
                <a:spcPts val="0"/>
              </a:spcBef>
              <a:spcAft>
                <a:spcPts val="0"/>
              </a:spcAft>
              <a:buClr>
                <a:srgbClr val="000000"/>
              </a:buClr>
              <a:buSzPts val="800"/>
              <a:buFont typeface="Arial"/>
              <a:buNone/>
            </a:pPr>
            <a:r>
              <a:rPr b="1" i="0" lang="en-GB" sz="800" u="none" cap="none" strike="noStrike">
                <a:solidFill>
                  <a:srgbClr val="355BAA"/>
                </a:solidFill>
                <a:latin typeface="Barlow"/>
                <a:ea typeface="Barlow"/>
                <a:cs typeface="Barlow"/>
                <a:sym typeface="Barlow"/>
              </a:rPr>
              <a:t>Repositories</a:t>
            </a:r>
            <a:endParaRPr b="0" i="0" sz="900" u="none" cap="none" strike="noStrike">
              <a:solidFill>
                <a:srgbClr val="355BAA"/>
              </a:solidFill>
              <a:latin typeface="Barlow"/>
              <a:ea typeface="Barlow"/>
              <a:cs typeface="Barlow"/>
              <a:sym typeface="Barlow"/>
            </a:endParaRPr>
          </a:p>
        </p:txBody>
      </p:sp>
      <p:sp>
        <p:nvSpPr>
          <p:cNvPr id="242" name="Google Shape;242;g2fbc5f7d9a0_0_408"/>
          <p:cNvSpPr txBox="1"/>
          <p:nvPr/>
        </p:nvSpPr>
        <p:spPr>
          <a:xfrm>
            <a:off x="390541" y="887682"/>
            <a:ext cx="2031000" cy="276900"/>
          </a:xfrm>
          <a:prstGeom prst="rect">
            <a:avLst/>
          </a:prstGeom>
          <a:noFill/>
          <a:ln>
            <a:noFill/>
          </a:ln>
        </p:spPr>
        <p:txBody>
          <a:bodyPr anchorCtr="0" anchor="t" bIns="53225" lIns="53225" spcFirstLastPara="1" rIns="53225" wrap="square" tIns="532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FFFF"/>
                </a:solidFill>
                <a:latin typeface="Barlow"/>
                <a:ea typeface="Barlow"/>
                <a:cs typeface="Barlow"/>
                <a:sym typeface="Barlow"/>
              </a:rPr>
              <a:t>Funding</a:t>
            </a:r>
            <a:endParaRPr b="1" i="0" sz="1100" u="none" cap="none" strike="noStrike">
              <a:solidFill>
                <a:srgbClr val="FFFFFF"/>
              </a:solidFill>
              <a:latin typeface="Barlow"/>
              <a:ea typeface="Barlow"/>
              <a:cs typeface="Barlow"/>
              <a:sym typeface="Barlow"/>
            </a:endParaRPr>
          </a:p>
        </p:txBody>
      </p:sp>
      <p:sp>
        <p:nvSpPr>
          <p:cNvPr id="243" name="Google Shape;243;g2fbc5f7d9a0_0_408"/>
          <p:cNvSpPr/>
          <p:nvPr/>
        </p:nvSpPr>
        <p:spPr>
          <a:xfrm>
            <a:off x="575421" y="1176552"/>
            <a:ext cx="1609200" cy="342900"/>
          </a:xfrm>
          <a:prstGeom prst="roundRect">
            <a:avLst>
              <a:gd fmla="val 16667" name="adj"/>
            </a:avLst>
          </a:prstGeom>
          <a:solidFill>
            <a:srgbClr val="F7EBD9"/>
          </a:solidFill>
          <a:ln cap="flat" cmpd="sng" w="9525">
            <a:solidFill>
              <a:srgbClr val="D27E00"/>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D27E00"/>
                </a:solidFill>
                <a:latin typeface="Barlow"/>
                <a:ea typeface="Barlow"/>
                <a:cs typeface="Barlow"/>
                <a:sym typeface="Barlow"/>
              </a:rPr>
              <a:t>Diamond OA business model</a:t>
            </a:r>
            <a:endParaRPr b="0" i="0" sz="800" u="none" cap="none" strike="noStrike">
              <a:solidFill>
                <a:srgbClr val="D27E00"/>
              </a:solidFill>
              <a:latin typeface="Barlow"/>
              <a:ea typeface="Barlow"/>
              <a:cs typeface="Barlow"/>
              <a:sym typeface="Barlow"/>
            </a:endParaRPr>
          </a:p>
        </p:txBody>
      </p:sp>
      <p:sp>
        <p:nvSpPr>
          <p:cNvPr id="244" name="Google Shape;244;g2fbc5f7d9a0_0_408"/>
          <p:cNvSpPr/>
          <p:nvPr/>
        </p:nvSpPr>
        <p:spPr>
          <a:xfrm>
            <a:off x="576453" y="1648325"/>
            <a:ext cx="1609200" cy="342900"/>
          </a:xfrm>
          <a:prstGeom prst="roundRect">
            <a:avLst>
              <a:gd fmla="val 16667" name="adj"/>
            </a:avLst>
          </a:prstGeom>
          <a:solidFill>
            <a:srgbClr val="F7EBD9"/>
          </a:solidFill>
          <a:ln cap="flat" cmpd="sng" w="9525">
            <a:solidFill>
              <a:srgbClr val="D27E00"/>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D27E00"/>
                </a:solidFill>
                <a:latin typeface="Barlow"/>
                <a:ea typeface="Barlow"/>
                <a:cs typeface="Barlow"/>
                <a:sym typeface="Barlow"/>
              </a:rPr>
              <a:t>Sustainability</a:t>
            </a:r>
            <a:endParaRPr b="0" i="0" sz="900" u="none" cap="none" strike="noStrike">
              <a:solidFill>
                <a:srgbClr val="D27E00"/>
              </a:solidFill>
              <a:latin typeface="Barlow"/>
              <a:ea typeface="Barlow"/>
              <a:cs typeface="Barlow"/>
              <a:sym typeface="Barlow"/>
            </a:endParaRPr>
          </a:p>
        </p:txBody>
      </p:sp>
      <p:sp>
        <p:nvSpPr>
          <p:cNvPr id="245" name="Google Shape;245;g2fbc5f7d9a0_0_408"/>
          <p:cNvSpPr txBox="1"/>
          <p:nvPr/>
        </p:nvSpPr>
        <p:spPr>
          <a:xfrm>
            <a:off x="418608" y="2714482"/>
            <a:ext cx="1943100" cy="2132100"/>
          </a:xfrm>
          <a:prstGeom prst="rect">
            <a:avLst/>
          </a:prstGeom>
          <a:solidFill>
            <a:srgbClr val="F9A01B"/>
          </a:solidFill>
          <a:ln>
            <a:noFill/>
          </a:ln>
        </p:spPr>
        <p:txBody>
          <a:bodyPr anchorCtr="0" anchor="t" bIns="351275" lIns="247075" spcFirstLastPara="1" rIns="247075" wrap="square" tIns="138375">
            <a:noAutofit/>
          </a:bodyPr>
          <a:lstStyle/>
          <a:p>
            <a:pPr indent="0" lvl="0" marL="965200" marR="0" rtl="0" algn="l">
              <a:lnSpc>
                <a:spcPct val="115000"/>
              </a:lnSpc>
              <a:spcBef>
                <a:spcPts val="0"/>
              </a:spcBef>
              <a:spcAft>
                <a:spcPts val="0"/>
              </a:spcAft>
              <a:buClr>
                <a:srgbClr val="000000"/>
              </a:buClr>
              <a:buSzPts val="2600"/>
              <a:buFont typeface="Arial"/>
              <a:buNone/>
            </a:pPr>
            <a:r>
              <a:t/>
            </a:r>
            <a:endParaRPr b="0" i="0" sz="2600" u="none" cap="none" strike="noStrike">
              <a:solidFill>
                <a:srgbClr val="355BAA"/>
              </a:solidFill>
              <a:latin typeface="Barlow"/>
              <a:ea typeface="Barlow"/>
              <a:cs typeface="Barlow"/>
              <a:sym typeface="Barlow"/>
            </a:endParaRPr>
          </a:p>
        </p:txBody>
      </p:sp>
      <p:sp>
        <p:nvSpPr>
          <p:cNvPr id="246" name="Google Shape;246;g2fbc5f7d9a0_0_408"/>
          <p:cNvSpPr txBox="1"/>
          <p:nvPr/>
        </p:nvSpPr>
        <p:spPr>
          <a:xfrm>
            <a:off x="396732" y="2782634"/>
            <a:ext cx="2031000" cy="446100"/>
          </a:xfrm>
          <a:prstGeom prst="rect">
            <a:avLst/>
          </a:prstGeom>
          <a:noFill/>
          <a:ln>
            <a:noFill/>
          </a:ln>
        </p:spPr>
        <p:txBody>
          <a:bodyPr anchorCtr="0" anchor="t" bIns="53225" lIns="53225" spcFirstLastPara="1" rIns="53225" wrap="square" tIns="532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FFFF"/>
                </a:solidFill>
                <a:latin typeface="Barlow"/>
                <a:ea typeface="Barlow"/>
                <a:cs typeface="Barlow"/>
                <a:sym typeface="Barlow"/>
              </a:rPr>
              <a:t>Legal, Ownership, Mission  </a:t>
            </a:r>
            <a:endParaRPr b="1" i="0" sz="1100" u="none" cap="none" strike="noStrike">
              <a:solidFill>
                <a:srgbClr val="FFFFFF"/>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FFFF"/>
                </a:solidFill>
                <a:latin typeface="Barlow"/>
                <a:ea typeface="Barlow"/>
                <a:cs typeface="Barlow"/>
                <a:sym typeface="Barlow"/>
              </a:rPr>
              <a:t>and Governance</a:t>
            </a:r>
            <a:endParaRPr b="1" i="0" sz="1000" u="none" cap="none" strike="noStrike">
              <a:solidFill>
                <a:srgbClr val="FFFFFF"/>
              </a:solidFill>
              <a:latin typeface="Barlow"/>
              <a:ea typeface="Barlow"/>
              <a:cs typeface="Barlow"/>
              <a:sym typeface="Barlow"/>
            </a:endParaRPr>
          </a:p>
        </p:txBody>
      </p:sp>
      <p:sp>
        <p:nvSpPr>
          <p:cNvPr id="247" name="Google Shape;247;g2fbc5f7d9a0_0_408"/>
          <p:cNvSpPr/>
          <p:nvPr/>
        </p:nvSpPr>
        <p:spPr>
          <a:xfrm>
            <a:off x="592428" y="3253347"/>
            <a:ext cx="1608300" cy="342900"/>
          </a:xfrm>
          <a:prstGeom prst="roundRect">
            <a:avLst>
              <a:gd fmla="val 16667" name="adj"/>
            </a:avLst>
          </a:prstGeom>
          <a:solidFill>
            <a:srgbClr val="FCE5CD"/>
          </a:solidFill>
          <a:ln cap="flat" cmpd="sng" w="9525">
            <a:solidFill>
              <a:srgbClr val="F9A01B"/>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F9A01B"/>
                </a:solidFill>
                <a:latin typeface="Barlow"/>
                <a:ea typeface="Barlow"/>
                <a:cs typeface="Barlow"/>
                <a:sym typeface="Barlow"/>
              </a:rPr>
              <a:t>Ownership</a:t>
            </a:r>
            <a:endParaRPr b="1" i="0" sz="800" u="none" cap="none" strike="noStrike">
              <a:solidFill>
                <a:srgbClr val="F9A01B"/>
              </a:solidFill>
              <a:latin typeface="Barlow"/>
              <a:ea typeface="Barlow"/>
              <a:cs typeface="Barlow"/>
              <a:sym typeface="Barlow"/>
            </a:endParaRPr>
          </a:p>
        </p:txBody>
      </p:sp>
      <p:sp>
        <p:nvSpPr>
          <p:cNvPr id="248" name="Google Shape;248;g2fbc5f7d9a0_0_408"/>
          <p:cNvSpPr/>
          <p:nvPr/>
        </p:nvSpPr>
        <p:spPr>
          <a:xfrm>
            <a:off x="591518" y="3739158"/>
            <a:ext cx="1608300" cy="342900"/>
          </a:xfrm>
          <a:prstGeom prst="roundRect">
            <a:avLst>
              <a:gd fmla="val 16667" name="adj"/>
            </a:avLst>
          </a:prstGeom>
          <a:solidFill>
            <a:srgbClr val="FCE5CD"/>
          </a:solidFill>
          <a:ln cap="flat" cmpd="sng" w="9525">
            <a:solidFill>
              <a:srgbClr val="F9A01B"/>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F9A01B"/>
                </a:solidFill>
                <a:latin typeface="Barlow"/>
                <a:ea typeface="Barlow"/>
                <a:cs typeface="Barlow"/>
                <a:sym typeface="Barlow"/>
              </a:rPr>
              <a:t>Governance</a:t>
            </a:r>
            <a:endParaRPr b="0" i="0" sz="900" u="none" cap="none" strike="noStrike">
              <a:solidFill>
                <a:srgbClr val="F9A01B"/>
              </a:solidFill>
              <a:latin typeface="Barlow"/>
              <a:ea typeface="Barlow"/>
              <a:cs typeface="Barlow"/>
              <a:sym typeface="Barlow"/>
            </a:endParaRPr>
          </a:p>
        </p:txBody>
      </p:sp>
      <p:sp>
        <p:nvSpPr>
          <p:cNvPr id="249" name="Google Shape;249;g2fbc5f7d9a0_0_408"/>
          <p:cNvSpPr/>
          <p:nvPr/>
        </p:nvSpPr>
        <p:spPr>
          <a:xfrm>
            <a:off x="591518" y="4210645"/>
            <a:ext cx="1608300" cy="483600"/>
          </a:xfrm>
          <a:prstGeom prst="roundRect">
            <a:avLst>
              <a:gd fmla="val 16667" name="adj"/>
            </a:avLst>
          </a:prstGeom>
          <a:solidFill>
            <a:srgbClr val="FCE5CD"/>
          </a:solidFill>
          <a:ln cap="flat" cmpd="sng" w="9525">
            <a:solidFill>
              <a:srgbClr val="F9A01B"/>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F9A01B"/>
                </a:solidFill>
                <a:latin typeface="Barlow"/>
                <a:ea typeface="Barlow"/>
                <a:cs typeface="Barlow"/>
                <a:sym typeface="Barlow"/>
              </a:rPr>
              <a:t>Relations with service providers</a:t>
            </a:r>
            <a:endParaRPr b="0" i="0" sz="900" u="none" cap="none" strike="noStrike">
              <a:solidFill>
                <a:srgbClr val="F9A01B"/>
              </a:solidFill>
              <a:latin typeface="Barlow"/>
              <a:ea typeface="Barlow"/>
              <a:cs typeface="Barlow"/>
              <a:sym typeface="Barlow"/>
            </a:endParaRPr>
          </a:p>
        </p:txBody>
      </p:sp>
      <p:sp>
        <p:nvSpPr>
          <p:cNvPr id="250" name="Google Shape;250;g2fbc5f7d9a0_0_408"/>
          <p:cNvSpPr txBox="1"/>
          <p:nvPr/>
        </p:nvSpPr>
        <p:spPr>
          <a:xfrm>
            <a:off x="2489438" y="3149108"/>
            <a:ext cx="4028100" cy="1688400"/>
          </a:xfrm>
          <a:prstGeom prst="rect">
            <a:avLst/>
          </a:prstGeom>
          <a:solidFill>
            <a:srgbClr val="13571A"/>
          </a:solidFill>
          <a:ln>
            <a:noFill/>
          </a:ln>
        </p:spPr>
        <p:txBody>
          <a:bodyPr anchorCtr="0" anchor="t" bIns="351275" lIns="247075" spcFirstLastPara="1" rIns="247075" wrap="square" tIns="138375">
            <a:noAutofit/>
          </a:bodyPr>
          <a:lstStyle/>
          <a:p>
            <a:pPr indent="0" lvl="0" marL="965200" marR="0" rtl="0" algn="l">
              <a:lnSpc>
                <a:spcPct val="115000"/>
              </a:lnSpc>
              <a:spcBef>
                <a:spcPts val="0"/>
              </a:spcBef>
              <a:spcAft>
                <a:spcPts val="0"/>
              </a:spcAft>
              <a:buClr>
                <a:srgbClr val="000000"/>
              </a:buClr>
              <a:buSzPts val="2600"/>
              <a:buFont typeface="Arial"/>
              <a:buNone/>
            </a:pPr>
            <a:r>
              <a:t/>
            </a:r>
            <a:endParaRPr b="0" i="0" sz="2600" u="none" cap="none" strike="noStrike">
              <a:solidFill>
                <a:srgbClr val="355BAA"/>
              </a:solidFill>
              <a:latin typeface="Barlow"/>
              <a:ea typeface="Barlow"/>
              <a:cs typeface="Barlow"/>
              <a:sym typeface="Barlow"/>
            </a:endParaRPr>
          </a:p>
        </p:txBody>
      </p:sp>
      <p:sp>
        <p:nvSpPr>
          <p:cNvPr id="251" name="Google Shape;251;g2fbc5f7d9a0_0_408"/>
          <p:cNvSpPr txBox="1"/>
          <p:nvPr/>
        </p:nvSpPr>
        <p:spPr>
          <a:xfrm>
            <a:off x="2552271" y="3295900"/>
            <a:ext cx="3872400" cy="530700"/>
          </a:xfrm>
          <a:prstGeom prst="rect">
            <a:avLst/>
          </a:prstGeom>
          <a:noFill/>
          <a:ln>
            <a:noFill/>
          </a:ln>
        </p:spPr>
        <p:txBody>
          <a:bodyPr anchorCtr="0" anchor="t" bIns="53225" lIns="53225" spcFirstLastPara="1" rIns="53225" wrap="square" tIns="53225">
            <a:spAutoFit/>
          </a:bodyPr>
          <a:lstStyle/>
          <a:p>
            <a:pPr indent="0" lvl="0" marL="0" marR="0" rtl="0" algn="ctr">
              <a:lnSpc>
                <a:spcPct val="150000"/>
              </a:lnSpc>
              <a:spcBef>
                <a:spcPts val="0"/>
              </a:spcBef>
              <a:spcAft>
                <a:spcPts val="0"/>
              </a:spcAft>
              <a:buClr>
                <a:srgbClr val="000000"/>
              </a:buClr>
              <a:buSzPts val="1100"/>
              <a:buFont typeface="Arial"/>
              <a:buNone/>
            </a:pPr>
            <a:r>
              <a:rPr b="1" i="0" lang="en-GB" sz="1100" u="none" cap="none" strike="noStrike">
                <a:solidFill>
                  <a:srgbClr val="FFFFFF"/>
                </a:solidFill>
                <a:latin typeface="Barlow"/>
                <a:ea typeface="Barlow"/>
                <a:cs typeface="Barlow"/>
                <a:sym typeface="Barlow"/>
              </a:rPr>
              <a:t>Editorial Management, Editorial Quality </a:t>
            </a:r>
            <a:br>
              <a:rPr b="1" i="0" lang="en-GB" sz="1100" u="none" cap="none" strike="noStrike">
                <a:solidFill>
                  <a:srgbClr val="FFFFFF"/>
                </a:solidFill>
                <a:latin typeface="Barlow"/>
                <a:ea typeface="Barlow"/>
                <a:cs typeface="Barlow"/>
                <a:sym typeface="Barlow"/>
              </a:rPr>
            </a:br>
            <a:r>
              <a:rPr b="1" i="0" lang="en-GB" sz="1100" u="none" cap="none" strike="noStrike">
                <a:solidFill>
                  <a:srgbClr val="FFFFFF"/>
                </a:solidFill>
                <a:latin typeface="Barlow"/>
                <a:ea typeface="Barlow"/>
                <a:cs typeface="Barlow"/>
                <a:sym typeface="Barlow"/>
              </a:rPr>
              <a:t>and Research Integrity</a:t>
            </a:r>
            <a:endParaRPr b="1" i="0" sz="1100" u="none" cap="none" strike="noStrike">
              <a:solidFill>
                <a:srgbClr val="FFFFFF"/>
              </a:solidFill>
              <a:latin typeface="Barlow"/>
              <a:ea typeface="Barlow"/>
              <a:cs typeface="Barlow"/>
              <a:sym typeface="Barlow"/>
            </a:endParaRPr>
          </a:p>
        </p:txBody>
      </p:sp>
      <p:sp>
        <p:nvSpPr>
          <p:cNvPr id="252" name="Google Shape;252;g2fbc5f7d9a0_0_408"/>
          <p:cNvSpPr/>
          <p:nvPr/>
        </p:nvSpPr>
        <p:spPr>
          <a:xfrm>
            <a:off x="2736388" y="3854839"/>
            <a:ext cx="1608900" cy="342900"/>
          </a:xfrm>
          <a:prstGeom prst="roundRect">
            <a:avLst>
              <a:gd fmla="val 16667" name="adj"/>
            </a:avLst>
          </a:prstGeom>
          <a:solidFill>
            <a:srgbClr val="BFDAC1"/>
          </a:solidFill>
          <a:ln cap="flat" cmpd="sng" w="9525">
            <a:solidFill>
              <a:srgbClr val="13571A"/>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13571A"/>
                </a:solidFill>
                <a:latin typeface="Barlow"/>
                <a:ea typeface="Barlow"/>
                <a:cs typeface="Barlow"/>
                <a:sym typeface="Barlow"/>
              </a:rPr>
              <a:t>Editorial bodies</a:t>
            </a:r>
            <a:endParaRPr b="1" i="0" sz="800" u="none" cap="none" strike="noStrike">
              <a:solidFill>
                <a:srgbClr val="13571A"/>
              </a:solidFill>
              <a:latin typeface="Barlow"/>
              <a:ea typeface="Barlow"/>
              <a:cs typeface="Barlow"/>
              <a:sym typeface="Barlow"/>
            </a:endParaRPr>
          </a:p>
        </p:txBody>
      </p:sp>
      <p:sp>
        <p:nvSpPr>
          <p:cNvPr id="253" name="Google Shape;253;g2fbc5f7d9a0_0_408"/>
          <p:cNvSpPr/>
          <p:nvPr/>
        </p:nvSpPr>
        <p:spPr>
          <a:xfrm>
            <a:off x="2736689" y="4350877"/>
            <a:ext cx="1608900" cy="342900"/>
          </a:xfrm>
          <a:prstGeom prst="roundRect">
            <a:avLst>
              <a:gd fmla="val 16667" name="adj"/>
            </a:avLst>
          </a:prstGeom>
          <a:solidFill>
            <a:srgbClr val="BFDAC1"/>
          </a:solidFill>
          <a:ln cap="flat" cmpd="sng" w="9525">
            <a:solidFill>
              <a:srgbClr val="13571A"/>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13571A"/>
                </a:solidFill>
                <a:latin typeface="Barlow"/>
                <a:ea typeface="Barlow"/>
                <a:cs typeface="Barlow"/>
                <a:sym typeface="Barlow"/>
              </a:rPr>
              <a:t>Peer review</a:t>
            </a:r>
            <a:endParaRPr b="1" i="0" sz="900" u="none" cap="none" strike="noStrike">
              <a:solidFill>
                <a:srgbClr val="13571A"/>
              </a:solidFill>
              <a:latin typeface="Barlow"/>
              <a:ea typeface="Barlow"/>
              <a:cs typeface="Barlow"/>
              <a:sym typeface="Barlow"/>
            </a:endParaRPr>
          </a:p>
        </p:txBody>
      </p:sp>
      <p:sp>
        <p:nvSpPr>
          <p:cNvPr id="254" name="Google Shape;254;g2fbc5f7d9a0_0_408"/>
          <p:cNvSpPr/>
          <p:nvPr/>
        </p:nvSpPr>
        <p:spPr>
          <a:xfrm>
            <a:off x="4575395" y="4367534"/>
            <a:ext cx="1608900" cy="342900"/>
          </a:xfrm>
          <a:prstGeom prst="roundRect">
            <a:avLst>
              <a:gd fmla="val 16667" name="adj"/>
            </a:avLst>
          </a:prstGeom>
          <a:solidFill>
            <a:srgbClr val="BFDAC1"/>
          </a:solidFill>
          <a:ln cap="flat" cmpd="sng" w="9525">
            <a:solidFill>
              <a:srgbClr val="13571A"/>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13571A"/>
                </a:solidFill>
                <a:latin typeface="Barlow"/>
                <a:ea typeface="Barlow"/>
                <a:cs typeface="Barlow"/>
                <a:sym typeface="Barlow"/>
              </a:rPr>
              <a:t>Research integrity</a:t>
            </a:r>
            <a:endParaRPr b="1" i="0" sz="800" u="none" cap="none" strike="noStrike">
              <a:solidFill>
                <a:srgbClr val="13571A"/>
              </a:solidFill>
              <a:latin typeface="Barlow"/>
              <a:ea typeface="Barlow"/>
              <a:cs typeface="Barlow"/>
              <a:sym typeface="Barlow"/>
            </a:endParaRPr>
          </a:p>
        </p:txBody>
      </p:sp>
      <p:sp>
        <p:nvSpPr>
          <p:cNvPr id="255" name="Google Shape;255;g2fbc5f7d9a0_0_408"/>
          <p:cNvSpPr txBox="1"/>
          <p:nvPr/>
        </p:nvSpPr>
        <p:spPr>
          <a:xfrm>
            <a:off x="4574524" y="796099"/>
            <a:ext cx="1943100" cy="2252400"/>
          </a:xfrm>
          <a:prstGeom prst="rect">
            <a:avLst/>
          </a:prstGeom>
          <a:solidFill>
            <a:srgbClr val="1D3880"/>
          </a:solidFill>
          <a:ln>
            <a:noFill/>
          </a:ln>
        </p:spPr>
        <p:txBody>
          <a:bodyPr anchorCtr="0" anchor="t" bIns="351275" lIns="247075" spcFirstLastPara="1" rIns="247075" wrap="square" tIns="138375">
            <a:noAutofit/>
          </a:bodyPr>
          <a:lstStyle/>
          <a:p>
            <a:pPr indent="0" lvl="0" marL="965200" marR="0" rtl="0" algn="l">
              <a:lnSpc>
                <a:spcPct val="115000"/>
              </a:lnSpc>
              <a:spcBef>
                <a:spcPts val="0"/>
              </a:spcBef>
              <a:spcAft>
                <a:spcPts val="0"/>
              </a:spcAft>
              <a:buClr>
                <a:srgbClr val="000000"/>
              </a:buClr>
              <a:buSzPts val="2600"/>
              <a:buFont typeface="Arial"/>
              <a:buNone/>
            </a:pPr>
            <a:r>
              <a:t/>
            </a:r>
            <a:endParaRPr b="0" i="0" sz="2600" u="none" cap="none" strike="noStrike">
              <a:solidFill>
                <a:srgbClr val="355BAA"/>
              </a:solidFill>
              <a:latin typeface="Barlow"/>
              <a:ea typeface="Barlow"/>
              <a:cs typeface="Barlow"/>
              <a:sym typeface="Barlow"/>
            </a:endParaRPr>
          </a:p>
        </p:txBody>
      </p:sp>
      <p:sp>
        <p:nvSpPr>
          <p:cNvPr id="256" name="Google Shape;256;g2fbc5f7d9a0_0_408"/>
          <p:cNvSpPr txBox="1"/>
          <p:nvPr/>
        </p:nvSpPr>
        <p:spPr>
          <a:xfrm>
            <a:off x="4526137" y="886968"/>
            <a:ext cx="1936200" cy="276900"/>
          </a:xfrm>
          <a:prstGeom prst="rect">
            <a:avLst/>
          </a:prstGeom>
          <a:noFill/>
          <a:ln>
            <a:noFill/>
          </a:ln>
        </p:spPr>
        <p:txBody>
          <a:bodyPr anchorCtr="0" anchor="t" bIns="53225" lIns="53225" spcFirstLastPara="1" rIns="53225" wrap="square" tIns="53225">
            <a:spAutoFit/>
          </a:bodyPr>
          <a:lstStyle/>
          <a:p>
            <a:pPr indent="0" lvl="0" marL="0" marR="0" rtl="0" algn="ctr">
              <a:lnSpc>
                <a:spcPct val="115000"/>
              </a:lnSpc>
              <a:spcBef>
                <a:spcPts val="0"/>
              </a:spcBef>
              <a:spcAft>
                <a:spcPts val="0"/>
              </a:spcAft>
              <a:buClr>
                <a:srgbClr val="000000"/>
              </a:buClr>
              <a:buSzPts val="1100"/>
              <a:buFont typeface="Arial"/>
              <a:buNone/>
            </a:pPr>
            <a:r>
              <a:rPr b="1" i="0" lang="en-GB" sz="1100" u="none" cap="none" strike="noStrike">
                <a:solidFill>
                  <a:srgbClr val="FFFFFF"/>
                </a:solidFill>
                <a:latin typeface="Barlow"/>
                <a:ea typeface="Barlow"/>
                <a:cs typeface="Barlow"/>
                <a:sym typeface="Barlow"/>
              </a:rPr>
              <a:t>Technical Service Efficiency</a:t>
            </a:r>
            <a:endParaRPr b="1" i="0" sz="1200" u="none" cap="none" strike="noStrike">
              <a:solidFill>
                <a:srgbClr val="FFFFFF"/>
              </a:solidFill>
              <a:latin typeface="Barlow"/>
              <a:ea typeface="Barlow"/>
              <a:cs typeface="Barlow"/>
              <a:sym typeface="Barlow"/>
            </a:endParaRPr>
          </a:p>
        </p:txBody>
      </p:sp>
      <p:sp>
        <p:nvSpPr>
          <p:cNvPr id="257" name="Google Shape;257;g2fbc5f7d9a0_0_408"/>
          <p:cNvSpPr/>
          <p:nvPr/>
        </p:nvSpPr>
        <p:spPr>
          <a:xfrm>
            <a:off x="4731134" y="1456004"/>
            <a:ext cx="1605900" cy="342900"/>
          </a:xfrm>
          <a:prstGeom prst="roundRect">
            <a:avLst>
              <a:gd fmla="val 16667" name="adj"/>
            </a:avLst>
          </a:prstGeom>
          <a:solidFill>
            <a:srgbClr val="C9DAF8"/>
          </a:solidFill>
          <a:ln cap="flat" cmpd="sng" w="9525">
            <a:solidFill>
              <a:srgbClr val="1D3880"/>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1D3880"/>
                </a:solidFill>
                <a:latin typeface="Barlow"/>
                <a:ea typeface="Barlow"/>
                <a:cs typeface="Barlow"/>
                <a:sym typeface="Barlow"/>
              </a:rPr>
              <a:t>Publishing infrastructure</a:t>
            </a:r>
            <a:endParaRPr b="1" i="0" sz="800" u="none" cap="none" strike="noStrike">
              <a:solidFill>
                <a:srgbClr val="1D3880"/>
              </a:solidFill>
              <a:latin typeface="Barlow"/>
              <a:ea typeface="Barlow"/>
              <a:cs typeface="Barlow"/>
              <a:sym typeface="Barlow"/>
            </a:endParaRPr>
          </a:p>
        </p:txBody>
      </p:sp>
      <p:sp>
        <p:nvSpPr>
          <p:cNvPr id="258" name="Google Shape;258;g2fbc5f7d9a0_0_408"/>
          <p:cNvSpPr/>
          <p:nvPr/>
        </p:nvSpPr>
        <p:spPr>
          <a:xfrm>
            <a:off x="4727515" y="1998143"/>
            <a:ext cx="1605900" cy="342900"/>
          </a:xfrm>
          <a:prstGeom prst="roundRect">
            <a:avLst>
              <a:gd fmla="val 16667" name="adj"/>
            </a:avLst>
          </a:prstGeom>
          <a:solidFill>
            <a:srgbClr val="C9DAF8"/>
          </a:solidFill>
          <a:ln cap="flat" cmpd="sng" w="9525">
            <a:solidFill>
              <a:srgbClr val="1D3880"/>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1D3880"/>
                </a:solidFill>
                <a:latin typeface="Barlow"/>
                <a:ea typeface="Barlow"/>
                <a:cs typeface="Barlow"/>
                <a:sym typeface="Barlow"/>
              </a:rPr>
              <a:t>Interoperability and metadata</a:t>
            </a:r>
            <a:endParaRPr b="1" i="0" sz="800" u="none" cap="none" strike="noStrike">
              <a:solidFill>
                <a:srgbClr val="1D3880"/>
              </a:solidFill>
              <a:latin typeface="Barlow"/>
              <a:ea typeface="Barlow"/>
              <a:cs typeface="Barlow"/>
              <a:sym typeface="Barlow"/>
            </a:endParaRPr>
          </a:p>
        </p:txBody>
      </p:sp>
      <p:sp>
        <p:nvSpPr>
          <p:cNvPr id="259" name="Google Shape;259;g2fbc5f7d9a0_0_408"/>
          <p:cNvSpPr/>
          <p:nvPr/>
        </p:nvSpPr>
        <p:spPr>
          <a:xfrm>
            <a:off x="4730899" y="2577465"/>
            <a:ext cx="1605900" cy="342900"/>
          </a:xfrm>
          <a:prstGeom prst="roundRect">
            <a:avLst>
              <a:gd fmla="val 16667" name="adj"/>
            </a:avLst>
          </a:prstGeom>
          <a:solidFill>
            <a:srgbClr val="C9DAF8"/>
          </a:solidFill>
          <a:ln cap="flat" cmpd="sng" w="9525">
            <a:solidFill>
              <a:srgbClr val="1D3880"/>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1D3880"/>
                </a:solidFill>
                <a:latin typeface="Barlow"/>
                <a:ea typeface="Barlow"/>
                <a:cs typeface="Barlow"/>
                <a:sym typeface="Barlow"/>
              </a:rPr>
              <a:t>Collaboration</a:t>
            </a:r>
            <a:endParaRPr b="1" i="0" sz="800" u="none" cap="none" strike="noStrike">
              <a:solidFill>
                <a:srgbClr val="1D3880"/>
              </a:solidFill>
              <a:latin typeface="Barlow"/>
              <a:ea typeface="Barlow"/>
              <a:cs typeface="Barlow"/>
              <a:sym typeface="Barlow"/>
            </a:endParaRPr>
          </a:p>
        </p:txBody>
      </p:sp>
      <p:sp>
        <p:nvSpPr>
          <p:cNvPr id="260" name="Google Shape;260;g2fbc5f7d9a0_0_408"/>
          <p:cNvSpPr txBox="1"/>
          <p:nvPr/>
        </p:nvSpPr>
        <p:spPr>
          <a:xfrm>
            <a:off x="6659610" y="2813102"/>
            <a:ext cx="1943100" cy="2049900"/>
          </a:xfrm>
          <a:prstGeom prst="rect">
            <a:avLst/>
          </a:prstGeom>
          <a:solidFill>
            <a:srgbClr val="8DB18F"/>
          </a:solidFill>
          <a:ln>
            <a:noFill/>
          </a:ln>
        </p:spPr>
        <p:txBody>
          <a:bodyPr anchorCtr="0" anchor="t" bIns="351275" lIns="247075" spcFirstLastPara="1" rIns="247075" wrap="square" tIns="138375">
            <a:noAutofit/>
          </a:bodyPr>
          <a:lstStyle/>
          <a:p>
            <a:pPr indent="0" lvl="0" marL="965200" marR="0" rtl="0" algn="l">
              <a:lnSpc>
                <a:spcPct val="115000"/>
              </a:lnSpc>
              <a:spcBef>
                <a:spcPts val="0"/>
              </a:spcBef>
              <a:spcAft>
                <a:spcPts val="0"/>
              </a:spcAft>
              <a:buClr>
                <a:srgbClr val="000000"/>
              </a:buClr>
              <a:buSzPts val="2600"/>
              <a:buFont typeface="Arial"/>
              <a:buNone/>
            </a:pPr>
            <a:r>
              <a:t/>
            </a:r>
            <a:endParaRPr b="0" i="0" sz="2600" u="none" cap="none" strike="noStrike">
              <a:solidFill>
                <a:srgbClr val="355BAA"/>
              </a:solidFill>
              <a:latin typeface="Barlow"/>
              <a:ea typeface="Barlow"/>
              <a:cs typeface="Barlow"/>
              <a:sym typeface="Barlow"/>
            </a:endParaRPr>
          </a:p>
        </p:txBody>
      </p:sp>
      <p:sp>
        <p:nvSpPr>
          <p:cNvPr id="261" name="Google Shape;261;g2fbc5f7d9a0_0_408"/>
          <p:cNvSpPr txBox="1"/>
          <p:nvPr/>
        </p:nvSpPr>
        <p:spPr>
          <a:xfrm>
            <a:off x="6659615" y="2895457"/>
            <a:ext cx="1943100" cy="446100"/>
          </a:xfrm>
          <a:prstGeom prst="rect">
            <a:avLst/>
          </a:prstGeom>
          <a:noFill/>
          <a:ln>
            <a:noFill/>
          </a:ln>
        </p:spPr>
        <p:txBody>
          <a:bodyPr anchorCtr="0" anchor="t" bIns="53225" lIns="53225" spcFirstLastPara="1" rIns="53225" wrap="square" tIns="53225">
            <a:spAutoFit/>
          </a:bodyPr>
          <a:lstStyle/>
          <a:p>
            <a:pPr indent="0" lvl="0" marL="0" marR="0" rtl="0" algn="ctr">
              <a:lnSpc>
                <a:spcPct val="100000"/>
              </a:lnSpc>
              <a:spcBef>
                <a:spcPts val="700"/>
              </a:spcBef>
              <a:spcAft>
                <a:spcPts val="0"/>
              </a:spcAft>
              <a:buClr>
                <a:srgbClr val="000000"/>
              </a:buClr>
              <a:buSzPts val="1100"/>
              <a:buFont typeface="Arial"/>
              <a:buNone/>
            </a:pPr>
            <a:r>
              <a:rPr b="1" i="0" lang="en-GB" sz="1100" u="none" cap="none" strike="noStrike">
                <a:solidFill>
                  <a:srgbClr val="FFFFFF"/>
                </a:solidFill>
                <a:latin typeface="Barlow"/>
                <a:ea typeface="Barlow"/>
                <a:cs typeface="Barlow"/>
                <a:sym typeface="Barlow"/>
              </a:rPr>
              <a:t>EDIB, Gender and Multilingualism</a:t>
            </a:r>
            <a:endParaRPr b="1" i="0" sz="1100" u="none" cap="none" strike="noStrike">
              <a:solidFill>
                <a:srgbClr val="FFFFFF"/>
              </a:solidFill>
              <a:latin typeface="Barlow"/>
              <a:ea typeface="Barlow"/>
              <a:cs typeface="Barlow"/>
              <a:sym typeface="Barlow"/>
            </a:endParaRPr>
          </a:p>
        </p:txBody>
      </p:sp>
      <p:sp>
        <p:nvSpPr>
          <p:cNvPr id="262" name="Google Shape;262;g2fbc5f7d9a0_0_408"/>
          <p:cNvSpPr/>
          <p:nvPr/>
        </p:nvSpPr>
        <p:spPr>
          <a:xfrm>
            <a:off x="6830568" y="3373386"/>
            <a:ext cx="1610100" cy="342900"/>
          </a:xfrm>
          <a:prstGeom prst="roundRect">
            <a:avLst>
              <a:gd fmla="val 16667" name="adj"/>
            </a:avLst>
          </a:prstGeom>
          <a:solidFill>
            <a:srgbClr val="BFDAC1"/>
          </a:solidFill>
          <a:ln cap="flat" cmpd="sng" w="9525">
            <a:solidFill>
              <a:srgbClr val="8DB18F"/>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274E13"/>
                </a:solidFill>
                <a:latin typeface="Barlow"/>
                <a:ea typeface="Barlow"/>
                <a:cs typeface="Barlow"/>
                <a:sym typeface="Barlow"/>
              </a:rPr>
              <a:t>EDIB and Gender</a:t>
            </a:r>
            <a:endParaRPr b="1" i="0" sz="800" u="none" cap="none" strike="noStrike">
              <a:solidFill>
                <a:srgbClr val="274E13"/>
              </a:solidFill>
              <a:latin typeface="Barlow"/>
              <a:ea typeface="Barlow"/>
              <a:cs typeface="Barlow"/>
              <a:sym typeface="Barlow"/>
            </a:endParaRPr>
          </a:p>
        </p:txBody>
      </p:sp>
      <p:sp>
        <p:nvSpPr>
          <p:cNvPr id="263" name="Google Shape;263;g2fbc5f7d9a0_0_408"/>
          <p:cNvSpPr/>
          <p:nvPr/>
        </p:nvSpPr>
        <p:spPr>
          <a:xfrm>
            <a:off x="6830568" y="3827740"/>
            <a:ext cx="1610100" cy="371400"/>
          </a:xfrm>
          <a:prstGeom prst="roundRect">
            <a:avLst>
              <a:gd fmla="val 16667" name="adj"/>
            </a:avLst>
          </a:prstGeom>
          <a:solidFill>
            <a:srgbClr val="BFDAC1"/>
          </a:solidFill>
          <a:ln cap="flat" cmpd="sng" w="9525">
            <a:solidFill>
              <a:srgbClr val="8DB18F"/>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15000"/>
              </a:lnSpc>
              <a:spcBef>
                <a:spcPts val="0"/>
              </a:spcBef>
              <a:spcAft>
                <a:spcPts val="0"/>
              </a:spcAft>
              <a:buClr>
                <a:srgbClr val="000000"/>
              </a:buClr>
              <a:buSzPts val="800"/>
              <a:buFont typeface="Arial"/>
              <a:buNone/>
            </a:pPr>
            <a:r>
              <a:rPr b="1" i="0" lang="en-GB" sz="800" u="none" cap="none" strike="noStrike">
                <a:solidFill>
                  <a:srgbClr val="274E13"/>
                </a:solidFill>
                <a:latin typeface="Barlow"/>
                <a:ea typeface="Barlow"/>
                <a:cs typeface="Barlow"/>
                <a:sym typeface="Barlow"/>
              </a:rPr>
              <a:t>Accessibility</a:t>
            </a:r>
            <a:endParaRPr b="1" i="0" sz="800" u="none" cap="none" strike="noStrike">
              <a:solidFill>
                <a:srgbClr val="274E13"/>
              </a:solidFill>
              <a:latin typeface="Barlow"/>
              <a:ea typeface="Barlow"/>
              <a:cs typeface="Barlow"/>
              <a:sym typeface="Barlow"/>
            </a:endParaRPr>
          </a:p>
        </p:txBody>
      </p:sp>
      <p:sp>
        <p:nvSpPr>
          <p:cNvPr id="264" name="Google Shape;264;g2fbc5f7d9a0_0_408"/>
          <p:cNvSpPr/>
          <p:nvPr/>
        </p:nvSpPr>
        <p:spPr>
          <a:xfrm>
            <a:off x="6830568" y="4326291"/>
            <a:ext cx="1610100" cy="371400"/>
          </a:xfrm>
          <a:prstGeom prst="roundRect">
            <a:avLst>
              <a:gd fmla="val 16667" name="adj"/>
            </a:avLst>
          </a:prstGeom>
          <a:solidFill>
            <a:srgbClr val="BFDAC1"/>
          </a:solidFill>
          <a:ln cap="flat" cmpd="sng" w="9525">
            <a:solidFill>
              <a:srgbClr val="8DB18F"/>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274E13"/>
                </a:solidFill>
                <a:latin typeface="Barlow"/>
                <a:ea typeface="Barlow"/>
                <a:cs typeface="Barlow"/>
                <a:sym typeface="Barlow"/>
              </a:rPr>
              <a:t>Multilingualism</a:t>
            </a:r>
            <a:endParaRPr b="1" i="0" sz="800" u="none" cap="none" strike="noStrike">
              <a:solidFill>
                <a:srgbClr val="274E13"/>
              </a:solidFill>
              <a:latin typeface="Barlow"/>
              <a:ea typeface="Barlow"/>
              <a:cs typeface="Barlow"/>
              <a:sym typeface="Barlow"/>
            </a:endParaRPr>
          </a:p>
        </p:txBody>
      </p:sp>
      <p:sp>
        <p:nvSpPr>
          <p:cNvPr id="265" name="Google Shape;265;g2fbc5f7d9a0_0_408"/>
          <p:cNvSpPr txBox="1"/>
          <p:nvPr/>
        </p:nvSpPr>
        <p:spPr>
          <a:xfrm>
            <a:off x="6671358" y="796099"/>
            <a:ext cx="1943100" cy="1939500"/>
          </a:xfrm>
          <a:prstGeom prst="rect">
            <a:avLst/>
          </a:prstGeom>
          <a:solidFill>
            <a:srgbClr val="0E7F76"/>
          </a:solidFill>
          <a:ln>
            <a:noFill/>
          </a:ln>
        </p:spPr>
        <p:txBody>
          <a:bodyPr anchorCtr="0" anchor="t" bIns="351275" lIns="247075" spcFirstLastPara="1" rIns="247075" wrap="square" tIns="138375">
            <a:noAutofit/>
          </a:bodyPr>
          <a:lstStyle/>
          <a:p>
            <a:pPr indent="0" lvl="0" marL="965200" marR="0" rtl="0" algn="l">
              <a:lnSpc>
                <a:spcPct val="115000"/>
              </a:lnSpc>
              <a:spcBef>
                <a:spcPts val="0"/>
              </a:spcBef>
              <a:spcAft>
                <a:spcPts val="0"/>
              </a:spcAft>
              <a:buClr>
                <a:srgbClr val="000000"/>
              </a:buClr>
              <a:buSzPts val="2600"/>
              <a:buFont typeface="Arial"/>
              <a:buNone/>
            </a:pPr>
            <a:r>
              <a:t/>
            </a:r>
            <a:endParaRPr b="0" i="0" sz="2600" u="none" cap="none" strike="noStrike">
              <a:solidFill>
                <a:srgbClr val="355BAA"/>
              </a:solidFill>
              <a:latin typeface="Barlow"/>
              <a:ea typeface="Barlow"/>
              <a:cs typeface="Barlow"/>
              <a:sym typeface="Barlow"/>
            </a:endParaRPr>
          </a:p>
        </p:txBody>
      </p:sp>
      <p:sp>
        <p:nvSpPr>
          <p:cNvPr id="266" name="Google Shape;266;g2fbc5f7d9a0_0_408"/>
          <p:cNvSpPr txBox="1"/>
          <p:nvPr/>
        </p:nvSpPr>
        <p:spPr>
          <a:xfrm>
            <a:off x="6606215" y="886968"/>
            <a:ext cx="2044200" cy="438600"/>
          </a:xfrm>
          <a:prstGeom prst="rect">
            <a:avLst/>
          </a:prstGeom>
          <a:noFill/>
          <a:ln>
            <a:noFill/>
          </a:ln>
        </p:spPr>
        <p:txBody>
          <a:bodyPr anchorCtr="0" anchor="t" bIns="53225" lIns="53225" spcFirstLastPara="1" rIns="53225" wrap="square" tIns="53225">
            <a:spAutoFit/>
          </a:bodyPr>
          <a:lstStyle/>
          <a:p>
            <a:pPr indent="0" lvl="0" marL="0" marR="0" rtl="0" algn="ctr">
              <a:lnSpc>
                <a:spcPct val="115000"/>
              </a:lnSpc>
              <a:spcBef>
                <a:spcPts val="0"/>
              </a:spcBef>
              <a:spcAft>
                <a:spcPts val="0"/>
              </a:spcAft>
              <a:buClr>
                <a:srgbClr val="000000"/>
              </a:buClr>
              <a:buSzPts val="1000"/>
              <a:buFont typeface="Arial"/>
              <a:buNone/>
            </a:pPr>
            <a:r>
              <a:rPr b="1" i="0" lang="en-GB" sz="1000" u="none" cap="none" strike="noStrike">
                <a:solidFill>
                  <a:srgbClr val="FFFFFF"/>
                </a:solidFill>
                <a:latin typeface="Barlow"/>
                <a:ea typeface="Barlow"/>
                <a:cs typeface="Barlow"/>
                <a:sym typeface="Barlow"/>
              </a:rPr>
              <a:t>Visibility, Communication, Marketing and Impact</a:t>
            </a:r>
            <a:endParaRPr b="1" i="0" sz="1000" u="none" cap="none" strike="noStrike">
              <a:solidFill>
                <a:srgbClr val="FFFFFF"/>
              </a:solidFill>
              <a:latin typeface="Barlow"/>
              <a:ea typeface="Barlow"/>
              <a:cs typeface="Barlow"/>
              <a:sym typeface="Barlow"/>
            </a:endParaRPr>
          </a:p>
        </p:txBody>
      </p:sp>
      <p:sp>
        <p:nvSpPr>
          <p:cNvPr id="267" name="Google Shape;267;g2fbc5f7d9a0_0_408"/>
          <p:cNvSpPr/>
          <p:nvPr/>
        </p:nvSpPr>
        <p:spPr>
          <a:xfrm>
            <a:off x="576453" y="2120098"/>
            <a:ext cx="1609200" cy="342900"/>
          </a:xfrm>
          <a:prstGeom prst="roundRect">
            <a:avLst>
              <a:gd fmla="val 16667" name="adj"/>
            </a:avLst>
          </a:prstGeom>
          <a:solidFill>
            <a:srgbClr val="F7EBD9"/>
          </a:solidFill>
          <a:ln cap="flat" cmpd="sng" w="9525">
            <a:solidFill>
              <a:srgbClr val="D27E00"/>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D27E00"/>
                </a:solidFill>
                <a:latin typeface="Barlow"/>
                <a:ea typeface="Barlow"/>
                <a:cs typeface="Barlow"/>
                <a:sym typeface="Barlow"/>
              </a:rPr>
              <a:t>Editorial independence</a:t>
            </a:r>
            <a:endParaRPr b="0" i="0" sz="800" u="none" cap="none" strike="noStrike">
              <a:solidFill>
                <a:srgbClr val="D27E00"/>
              </a:solidFill>
              <a:latin typeface="Barlow"/>
              <a:ea typeface="Barlow"/>
              <a:cs typeface="Barlow"/>
              <a:sym typeface="Barlow"/>
            </a:endParaRPr>
          </a:p>
        </p:txBody>
      </p:sp>
      <p:sp>
        <p:nvSpPr>
          <p:cNvPr id="268" name="Google Shape;268;g2fbc5f7d9a0_0_408"/>
          <p:cNvSpPr/>
          <p:nvPr/>
        </p:nvSpPr>
        <p:spPr>
          <a:xfrm>
            <a:off x="4575395" y="3858351"/>
            <a:ext cx="1608900" cy="342900"/>
          </a:xfrm>
          <a:prstGeom prst="roundRect">
            <a:avLst>
              <a:gd fmla="val 16667" name="adj"/>
            </a:avLst>
          </a:prstGeom>
          <a:solidFill>
            <a:srgbClr val="BFDAC1"/>
          </a:solidFill>
          <a:ln cap="flat" cmpd="sng" w="9525">
            <a:solidFill>
              <a:srgbClr val="13571A"/>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13571A"/>
                </a:solidFill>
                <a:latin typeface="Barlow"/>
                <a:ea typeface="Barlow"/>
                <a:cs typeface="Barlow"/>
                <a:sym typeface="Barlow"/>
              </a:rPr>
              <a:t>Editorial quality</a:t>
            </a:r>
            <a:endParaRPr b="1" i="0" sz="800" u="none" cap="none" strike="noStrike">
              <a:solidFill>
                <a:srgbClr val="13571A"/>
              </a:solidFill>
              <a:latin typeface="Barlow"/>
              <a:ea typeface="Barlow"/>
              <a:cs typeface="Barlow"/>
              <a:sym typeface="Barlow"/>
            </a:endParaRPr>
          </a:p>
        </p:txBody>
      </p:sp>
      <p:sp>
        <p:nvSpPr>
          <p:cNvPr id="269" name="Google Shape;269;g2fbc5f7d9a0_0_408"/>
          <p:cNvSpPr/>
          <p:nvPr/>
        </p:nvSpPr>
        <p:spPr>
          <a:xfrm>
            <a:off x="6830449" y="1341025"/>
            <a:ext cx="1602000" cy="342900"/>
          </a:xfrm>
          <a:prstGeom prst="roundRect">
            <a:avLst>
              <a:gd fmla="val 16667" name="adj"/>
            </a:avLst>
          </a:prstGeom>
          <a:solidFill>
            <a:srgbClr val="CBEAE7"/>
          </a:solidFill>
          <a:ln cap="flat" cmpd="sng" w="9525">
            <a:solidFill>
              <a:srgbClr val="0E7F76"/>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0C343D"/>
                </a:solidFill>
                <a:latin typeface="Barlow"/>
                <a:ea typeface="Barlow"/>
                <a:cs typeface="Barlow"/>
                <a:sym typeface="Barlow"/>
              </a:rPr>
              <a:t>Presence</a:t>
            </a:r>
            <a:endParaRPr b="1" i="0" sz="800" u="none" cap="none" strike="noStrike">
              <a:solidFill>
                <a:srgbClr val="0C343D"/>
              </a:solidFill>
              <a:latin typeface="Barlow"/>
              <a:ea typeface="Barlow"/>
              <a:cs typeface="Barlow"/>
              <a:sym typeface="Barlow"/>
            </a:endParaRPr>
          </a:p>
        </p:txBody>
      </p:sp>
      <p:sp>
        <p:nvSpPr>
          <p:cNvPr id="270" name="Google Shape;270;g2fbc5f7d9a0_0_408"/>
          <p:cNvSpPr/>
          <p:nvPr/>
        </p:nvSpPr>
        <p:spPr>
          <a:xfrm>
            <a:off x="6830449" y="1796975"/>
            <a:ext cx="1602000" cy="342900"/>
          </a:xfrm>
          <a:prstGeom prst="roundRect">
            <a:avLst>
              <a:gd fmla="val 16667" name="adj"/>
            </a:avLst>
          </a:prstGeom>
          <a:solidFill>
            <a:srgbClr val="CBEAE7"/>
          </a:solidFill>
          <a:ln cap="flat" cmpd="sng" w="9525">
            <a:solidFill>
              <a:srgbClr val="0E7F76"/>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0C343D"/>
                </a:solidFill>
                <a:latin typeface="Barlow"/>
                <a:ea typeface="Barlow"/>
                <a:cs typeface="Barlow"/>
                <a:sym typeface="Barlow"/>
              </a:rPr>
              <a:t>Communication</a:t>
            </a:r>
            <a:endParaRPr b="1" i="0" sz="800" u="none" cap="none" strike="noStrike">
              <a:solidFill>
                <a:srgbClr val="0C343D"/>
              </a:solidFill>
              <a:latin typeface="Barlow"/>
              <a:ea typeface="Barlow"/>
              <a:cs typeface="Barlow"/>
              <a:sym typeface="Barlow"/>
            </a:endParaRPr>
          </a:p>
        </p:txBody>
      </p:sp>
      <p:sp>
        <p:nvSpPr>
          <p:cNvPr id="271" name="Google Shape;271;g2fbc5f7d9a0_0_408"/>
          <p:cNvSpPr/>
          <p:nvPr/>
        </p:nvSpPr>
        <p:spPr>
          <a:xfrm>
            <a:off x="6837692" y="2232458"/>
            <a:ext cx="1602000" cy="342900"/>
          </a:xfrm>
          <a:prstGeom prst="roundRect">
            <a:avLst>
              <a:gd fmla="val 16667" name="adj"/>
            </a:avLst>
          </a:prstGeom>
          <a:solidFill>
            <a:srgbClr val="CBEAE7"/>
          </a:solidFill>
          <a:ln cap="flat" cmpd="sng" w="9525">
            <a:solidFill>
              <a:srgbClr val="0E7F76"/>
            </a:solidFill>
            <a:prstDash val="solid"/>
            <a:round/>
            <a:headEnd len="sm" w="sm" type="none"/>
            <a:tailEnd len="sm" w="sm" type="none"/>
          </a:ln>
        </p:spPr>
        <p:txBody>
          <a:bodyPr anchorCtr="0" anchor="ctr" bIns="53225" lIns="53225" spcFirstLastPara="1" rIns="53225" wrap="square" tIns="53225">
            <a:noAutofit/>
          </a:bodyPr>
          <a:lstStyle/>
          <a:p>
            <a:pPr indent="0" lvl="0" marL="0" marR="0" rtl="0" algn="ctr">
              <a:lnSpc>
                <a:spcPct val="150000"/>
              </a:lnSpc>
              <a:spcBef>
                <a:spcPts val="0"/>
              </a:spcBef>
              <a:spcAft>
                <a:spcPts val="0"/>
              </a:spcAft>
              <a:buClr>
                <a:srgbClr val="000000"/>
              </a:buClr>
              <a:buSzPts val="800"/>
              <a:buFont typeface="Arial"/>
              <a:buNone/>
            </a:pPr>
            <a:r>
              <a:rPr b="1" i="0" lang="en-GB" sz="800" u="none" cap="none" strike="noStrike">
                <a:solidFill>
                  <a:srgbClr val="0C343D"/>
                </a:solidFill>
                <a:latin typeface="Barlow"/>
                <a:ea typeface="Barlow"/>
                <a:cs typeface="Barlow"/>
                <a:sym typeface="Barlow"/>
              </a:rPr>
              <a:t>Analysis</a:t>
            </a:r>
            <a:endParaRPr b="1" i="0" sz="800" u="none" cap="none" strike="noStrike">
              <a:solidFill>
                <a:srgbClr val="0C343D"/>
              </a:solidFill>
              <a:latin typeface="Barlow"/>
              <a:ea typeface="Barlow"/>
              <a:cs typeface="Barlow"/>
              <a:sym typeface="Barlow"/>
            </a:endParaRPr>
          </a:p>
        </p:txBody>
      </p:sp>
      <p:sp>
        <p:nvSpPr>
          <p:cNvPr id="272" name="Google Shape;272;g2fbc5f7d9a0_0_408"/>
          <p:cNvSpPr txBox="1"/>
          <p:nvPr/>
        </p:nvSpPr>
        <p:spPr>
          <a:xfrm>
            <a:off x="354725" y="140400"/>
            <a:ext cx="8173500" cy="53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2"/>
                </a:solidFill>
                <a:latin typeface="Barlow"/>
                <a:ea typeface="Barlow"/>
                <a:cs typeface="Barlow"/>
                <a:sym typeface="Barlow"/>
              </a:rPr>
              <a:t>Diamond OA Standard (DOAS)</a:t>
            </a:r>
            <a:endParaRPr b="1" i="0" sz="1800" u="none" cap="none" strike="noStrike">
              <a:solidFill>
                <a:schemeClr val="dk2"/>
              </a:solidFill>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76" name="Shape 276"/>
        <p:cNvGrpSpPr/>
        <p:nvPr/>
      </p:nvGrpSpPr>
      <p:grpSpPr>
        <a:xfrm>
          <a:off x="0" y="0"/>
          <a:ext cx="0" cy="0"/>
          <a:chOff x="0" y="0"/>
          <a:chExt cx="0" cy="0"/>
        </a:xfrm>
      </p:grpSpPr>
      <p:graphicFrame>
        <p:nvGraphicFramePr>
          <p:cNvPr id="277" name="Google Shape;277;g2fde28eee11_0_51"/>
          <p:cNvGraphicFramePr/>
          <p:nvPr/>
        </p:nvGraphicFramePr>
        <p:xfrm>
          <a:off x="334850" y="1321050"/>
          <a:ext cx="3000000" cy="3000000"/>
        </p:xfrm>
        <a:graphic>
          <a:graphicData uri="http://schemas.openxmlformats.org/drawingml/2006/table">
            <a:tbl>
              <a:tblPr bandRow="1">
                <a:noFill/>
                <a:tableStyleId>{C517DDAC-ABBB-441A-8E10-638621B0DA0B}</a:tableStyleId>
              </a:tblPr>
              <a:tblGrid>
                <a:gridCol w="2268825"/>
                <a:gridCol w="3239950"/>
                <a:gridCol w="1075200"/>
                <a:gridCol w="918125"/>
                <a:gridCol w="918125"/>
              </a:tblGrid>
              <a:tr h="408650">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solidFill>
                            <a:srgbClr val="FFFFFF"/>
                          </a:solidFill>
                          <a:latin typeface="Barlow"/>
                          <a:ea typeface="Barlow"/>
                          <a:cs typeface="Barlow"/>
                          <a:sym typeface="Barlow"/>
                        </a:rPr>
                        <a:t>Core component and Heading</a:t>
                      </a:r>
                      <a:endParaRPr b="1" sz="1100" u="none" cap="none" strike="noStrike">
                        <a:solidFill>
                          <a:srgbClr val="FFFFFF"/>
                        </a:solidFill>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85CA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solidFill>
                            <a:srgbClr val="FFFFFF"/>
                          </a:solidFill>
                          <a:latin typeface="Barlow"/>
                          <a:ea typeface="Barlow"/>
                          <a:cs typeface="Barlow"/>
                          <a:sym typeface="Barlow"/>
                        </a:rPr>
                        <a:t>Item</a:t>
                      </a:r>
                      <a:endParaRPr b="1" sz="1100" u="none" cap="none" strike="noStrike">
                        <a:solidFill>
                          <a:srgbClr val="FFFFFF"/>
                        </a:solidFill>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85CA9"/>
                    </a:solidFill>
                  </a:tcPr>
                </a:tc>
                <a:tc gridSpan="2">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solidFill>
                            <a:srgbClr val="FFFFFF"/>
                          </a:solidFill>
                          <a:latin typeface="Barlow"/>
                          <a:ea typeface="Barlow"/>
                          <a:cs typeface="Barlow"/>
                          <a:sym typeface="Barlow"/>
                        </a:rPr>
                        <a:t>Level</a:t>
                      </a:r>
                      <a:endParaRPr b="1" sz="1100" u="none" cap="none" strike="noStrike">
                        <a:solidFill>
                          <a:srgbClr val="FFFFFF"/>
                        </a:solidFill>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85CA9"/>
                    </a:solidFill>
                  </a:tcPr>
                </a:tc>
                <a:tc hMerge="1"/>
                <a:tc>
                  <a:txBody>
                    <a:bodyPr/>
                    <a:lstStyle/>
                    <a:p>
                      <a:pPr indent="0" lvl="0" marL="0" marR="0" rtl="0" algn="ctr">
                        <a:lnSpc>
                          <a:spcPct val="115000"/>
                        </a:lnSpc>
                        <a:spcBef>
                          <a:spcPts val="0"/>
                        </a:spcBef>
                        <a:spcAft>
                          <a:spcPts val="0"/>
                        </a:spcAft>
                        <a:buNone/>
                      </a:pPr>
                      <a:r>
                        <a:rPr b="1" lang="en-GB" sz="1100">
                          <a:solidFill>
                            <a:srgbClr val="FFFFFF"/>
                          </a:solidFill>
                          <a:latin typeface="Barlow"/>
                          <a:ea typeface="Barlow"/>
                          <a:cs typeface="Barlow"/>
                          <a:sym typeface="Barlow"/>
                        </a:rPr>
                        <a:t>Important for visibility</a:t>
                      </a:r>
                      <a:endParaRPr b="1" sz="1100" u="none" cap="none" strike="noStrike">
                        <a:solidFill>
                          <a:srgbClr val="FFFFFF"/>
                        </a:solidFill>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85CA9"/>
                    </a:solidFill>
                  </a:tcPr>
                </a:tc>
              </a:tr>
              <a:tr h="311475">
                <a:tc>
                  <a:txBody>
                    <a:bodyPr/>
                    <a:lstStyle/>
                    <a:p>
                      <a:pPr indent="0" lvl="0" marL="0" marR="0" rtl="0" algn="l">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REQUIRED</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DESIRED</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1475">
                <a:tc rowSpan="2">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1.1. Diamond OA business model</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No paywalls</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73775">
                <a:tc vMerge="1"/>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Transparency on paywalls</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1475">
                <a:tc rowSpan="4">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1.2. Sustainability</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Financial support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1475">
                <a:tc vMerge="1"/>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Costs</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1475">
                <a:tc vMerge="1"/>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Sustainability plan</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1475">
                <a:tc vMerge="1"/>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Transparency on funding</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1475">
                <a:tc rowSpan="2">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1.3. Editorial Independence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Editorial operations</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73775">
                <a:tc vMerge="1"/>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Revenue streams</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278" name="Google Shape;278;g2fde28eee11_0_51"/>
          <p:cNvSpPr txBox="1"/>
          <p:nvPr>
            <p:ph idx="4294967295" type="title"/>
          </p:nvPr>
        </p:nvSpPr>
        <p:spPr>
          <a:xfrm>
            <a:off x="456975" y="3755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sz="2920">
                <a:solidFill>
                  <a:srgbClr val="385CA9"/>
                </a:solidFill>
              </a:rPr>
              <a:t>Funding</a:t>
            </a:r>
            <a:endParaRPr sz="2920">
              <a:solidFill>
                <a:srgbClr val="385CA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82" name="Shape 282"/>
        <p:cNvGrpSpPr/>
        <p:nvPr/>
      </p:nvGrpSpPr>
      <p:grpSpPr>
        <a:xfrm>
          <a:off x="0" y="0"/>
          <a:ext cx="0" cy="0"/>
          <a:chOff x="0" y="0"/>
          <a:chExt cx="0" cy="0"/>
        </a:xfrm>
      </p:grpSpPr>
      <p:sp>
        <p:nvSpPr>
          <p:cNvPr id="283" name="Google Shape;283;g2fde28eee11_0_56"/>
          <p:cNvSpPr txBox="1"/>
          <p:nvPr>
            <p:ph idx="4294967295" type="title"/>
          </p:nvPr>
        </p:nvSpPr>
        <p:spPr>
          <a:xfrm>
            <a:off x="407850" y="253250"/>
            <a:ext cx="8339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sz="2920">
                <a:solidFill>
                  <a:srgbClr val="385CA9"/>
                </a:solidFill>
              </a:rPr>
              <a:t>Legal Ownership, Mission and Governance</a:t>
            </a:r>
            <a:endParaRPr sz="2920">
              <a:solidFill>
                <a:srgbClr val="385CA9"/>
              </a:solidFill>
            </a:endParaRPr>
          </a:p>
        </p:txBody>
      </p:sp>
      <p:graphicFrame>
        <p:nvGraphicFramePr>
          <p:cNvPr id="284" name="Google Shape;284;g2fde28eee11_0_56"/>
          <p:cNvGraphicFramePr/>
          <p:nvPr/>
        </p:nvGraphicFramePr>
        <p:xfrm>
          <a:off x="428125" y="1057000"/>
          <a:ext cx="3000000" cy="3000000"/>
        </p:xfrm>
        <a:graphic>
          <a:graphicData uri="http://schemas.openxmlformats.org/drawingml/2006/table">
            <a:tbl>
              <a:tblPr bandRow="1">
                <a:noFill/>
                <a:tableStyleId>{C517DDAC-ABBB-441A-8E10-638621B0DA0B}</a:tableStyleId>
              </a:tblPr>
              <a:tblGrid>
                <a:gridCol w="2309675"/>
                <a:gridCol w="3813650"/>
                <a:gridCol w="1195125"/>
                <a:gridCol w="1020550"/>
              </a:tblGrid>
              <a:tr h="385550">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solidFill>
                            <a:srgbClr val="FFFFFF"/>
                          </a:solidFill>
                          <a:latin typeface="Barlow"/>
                          <a:ea typeface="Barlow"/>
                          <a:cs typeface="Barlow"/>
                          <a:sym typeface="Barlow"/>
                        </a:rPr>
                        <a:t>Core component and Heading</a:t>
                      </a:r>
                      <a:endParaRPr b="1" sz="1100" u="none" cap="none" strike="noStrike">
                        <a:solidFill>
                          <a:srgbClr val="FFFFFF"/>
                        </a:solidFill>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85CA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solidFill>
                            <a:srgbClr val="FFFFFF"/>
                          </a:solidFill>
                          <a:latin typeface="Barlow"/>
                          <a:ea typeface="Barlow"/>
                          <a:cs typeface="Barlow"/>
                          <a:sym typeface="Barlow"/>
                        </a:rPr>
                        <a:t>Item</a:t>
                      </a:r>
                      <a:endParaRPr b="1" sz="1100" u="none" cap="none" strike="noStrike">
                        <a:solidFill>
                          <a:srgbClr val="FFFFFF"/>
                        </a:solidFill>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85CA9"/>
                    </a:solidFill>
                  </a:tcPr>
                </a:tc>
                <a:tc gridSpan="2">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solidFill>
                            <a:srgbClr val="FFFFFF"/>
                          </a:solidFill>
                          <a:latin typeface="Barlow"/>
                          <a:ea typeface="Barlow"/>
                          <a:cs typeface="Barlow"/>
                          <a:sym typeface="Barlow"/>
                        </a:rPr>
                        <a:t>Level</a:t>
                      </a:r>
                      <a:endParaRPr b="1" sz="1100" u="none" cap="none" strike="noStrike">
                        <a:solidFill>
                          <a:srgbClr val="FFFFFF"/>
                        </a:solidFill>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85CA9"/>
                    </a:solidFill>
                  </a:tcPr>
                </a:tc>
                <a:tc hMerge="1"/>
              </a:tr>
              <a:tr h="248200">
                <a:tc>
                  <a:txBody>
                    <a:bodyPr/>
                    <a:lstStyle/>
                    <a:p>
                      <a:pPr indent="0" lvl="0" marL="0" marR="0" rtl="0" algn="l">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REQUIRED</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DESIRED</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8200">
                <a:tc rowSpan="4">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2.1. Ownership</a:t>
                      </a:r>
                      <a:r>
                        <a:rPr b="1" lang="en-GB" sz="1100" u="none" cap="none" strike="noStrike">
                          <a:latin typeface="Barlow"/>
                          <a:ea typeface="Barlow"/>
                          <a:cs typeface="Barlow"/>
                          <a:sym typeface="Barlow"/>
                        </a:rPr>
                        <a:t>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Scholarly community</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8200">
                <a:tc vMerge="1"/>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Ownership statement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8200">
                <a:tc vMerge="1"/>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Changes in ownership</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8200">
                <a:tc vMerge="1"/>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Transparency in ownership</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8200">
                <a:tc rowSpan="6">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2.2. Governance</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Mission</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8200">
                <a:tc vMerge="1"/>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Scholarly community driven</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8200">
                <a:tc vMerge="1"/>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Selection procedure</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8200">
                <a:tc vMerge="1"/>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Co-publishing</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8200">
                <a:tc vMerge="1"/>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Roles and responsibilities</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8200">
                <a:tc vMerge="1"/>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Transparency in editorial board selection</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48200">
                <a:tc rowSpan="2">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2.3. Relations with Service Providers (SPs)</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Agreement between IP and SPs</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4400">
                <a:tc vMerge="1"/>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Agreement between IP journals and SPs</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285" name="Google Shape;285;g2fde28eee11_0_56"/>
          <p:cNvSpPr txBox="1"/>
          <p:nvPr>
            <p:ph idx="1" type="body"/>
          </p:nvPr>
        </p:nvSpPr>
        <p:spPr>
          <a:xfrm>
            <a:off x="893700" y="4649963"/>
            <a:ext cx="6462600" cy="350700"/>
          </a:xfrm>
          <a:prstGeom prst="rect">
            <a:avLst/>
          </a:prstGeom>
        </p:spPr>
        <p:txBody>
          <a:bodyPr anchorCtr="0" anchor="b" bIns="91425" lIns="91425" spcFirstLastPara="1" rIns="91425" wrap="square" tIns="91425">
            <a:normAutofit fontScale="92500" lnSpcReduction="20000"/>
          </a:bodyPr>
          <a:lstStyle/>
          <a:p>
            <a:pPr indent="0" lvl="0" marL="0" rtl="0" algn="l">
              <a:spcBef>
                <a:spcPts val="36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sp>
        <p:nvSpPr>
          <p:cNvPr id="290" name="Google Shape;290;g2fde28eee11_0_62"/>
          <p:cNvSpPr txBox="1"/>
          <p:nvPr>
            <p:ph idx="4294967295" type="title"/>
          </p:nvPr>
        </p:nvSpPr>
        <p:spPr>
          <a:xfrm>
            <a:off x="394600" y="3473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sz="2920">
                <a:solidFill>
                  <a:srgbClr val="385CA9"/>
                </a:solidFill>
              </a:rPr>
              <a:t>Open Science</a:t>
            </a:r>
            <a:endParaRPr sz="2920">
              <a:solidFill>
                <a:srgbClr val="385CA9"/>
              </a:solidFill>
            </a:endParaRPr>
          </a:p>
        </p:txBody>
      </p:sp>
      <p:graphicFrame>
        <p:nvGraphicFramePr>
          <p:cNvPr id="291" name="Google Shape;291;g2fde28eee11_0_62"/>
          <p:cNvGraphicFramePr/>
          <p:nvPr/>
        </p:nvGraphicFramePr>
        <p:xfrm>
          <a:off x="384038" y="1269225"/>
          <a:ext cx="3000000" cy="3000000"/>
        </p:xfrm>
        <a:graphic>
          <a:graphicData uri="http://schemas.openxmlformats.org/drawingml/2006/table">
            <a:tbl>
              <a:tblPr bandRow="1">
                <a:noFill/>
                <a:tableStyleId>{C517DDAC-ABBB-441A-8E10-638621B0DA0B}</a:tableStyleId>
              </a:tblPr>
              <a:tblGrid>
                <a:gridCol w="2556400"/>
                <a:gridCol w="3594025"/>
                <a:gridCol w="1200425"/>
                <a:gridCol w="1025075"/>
              </a:tblGrid>
              <a:tr h="311450">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solidFill>
                            <a:srgbClr val="FFFFFF"/>
                          </a:solidFill>
                          <a:latin typeface="Barlow"/>
                          <a:ea typeface="Barlow"/>
                          <a:cs typeface="Barlow"/>
                          <a:sym typeface="Barlow"/>
                        </a:rPr>
                        <a:t>Core component and Heading</a:t>
                      </a:r>
                      <a:endParaRPr b="1" sz="1100" u="none" cap="none" strike="noStrike">
                        <a:solidFill>
                          <a:srgbClr val="FFFFFF"/>
                        </a:solidFill>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385CA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solidFill>
                            <a:srgbClr val="FFFFFF"/>
                          </a:solidFill>
                          <a:latin typeface="Barlow"/>
                          <a:ea typeface="Barlow"/>
                          <a:cs typeface="Barlow"/>
                          <a:sym typeface="Barlow"/>
                        </a:rPr>
                        <a:t>Item</a:t>
                      </a:r>
                      <a:endParaRPr b="1" sz="1100" u="none" cap="none" strike="noStrike">
                        <a:solidFill>
                          <a:srgbClr val="FFFFFF"/>
                        </a:solidFill>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385CA9"/>
                    </a:solidFill>
                  </a:tcPr>
                </a:tc>
                <a:tc gridSpan="2">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solidFill>
                            <a:srgbClr val="FFFFFF"/>
                          </a:solidFill>
                          <a:latin typeface="Barlow"/>
                          <a:ea typeface="Barlow"/>
                          <a:cs typeface="Barlow"/>
                          <a:sym typeface="Barlow"/>
                        </a:rPr>
                        <a:t>Level</a:t>
                      </a:r>
                      <a:endParaRPr b="1" sz="1100" u="none" cap="none" strike="noStrike">
                        <a:solidFill>
                          <a:srgbClr val="FFFFFF"/>
                        </a:solidFill>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385CA9"/>
                    </a:solidFill>
                  </a:tcPr>
                </a:tc>
                <a:tc hMerge="1"/>
              </a:tr>
              <a:tr h="208000">
                <a:tc>
                  <a:txBody>
                    <a:bodyPr/>
                    <a:lstStyle/>
                    <a:p>
                      <a:pPr indent="0" lvl="0" marL="0" marR="0" rtl="0" algn="l">
                        <a:lnSpc>
                          <a:spcPct val="115000"/>
                        </a:lnSpc>
                        <a:spcBef>
                          <a:spcPts val="0"/>
                        </a:spcBef>
                        <a:spcAft>
                          <a:spcPts val="0"/>
                        </a:spcAft>
                        <a:buClr>
                          <a:srgbClr val="000000"/>
                        </a:buClr>
                        <a:buSzPts val="1100"/>
                        <a:buFont typeface="Arial"/>
                        <a:buNone/>
                      </a:pPr>
                      <a:r>
                        <a:t/>
                      </a:r>
                      <a:endParaRPr b="1" sz="1100" u="none" cap="none" strike="noStrike">
                        <a:solidFill>
                          <a:srgbClr val="FFFFFF"/>
                        </a:solidFill>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t/>
                      </a:r>
                      <a:endParaRPr b="1" sz="1100" u="none" cap="none" strike="noStrike">
                        <a:solidFill>
                          <a:srgbClr val="FFFFFF"/>
                        </a:solidFill>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REQUIRED</a:t>
                      </a:r>
                      <a:endParaRPr b="1" sz="1100" u="none" cap="none" strike="noStrike">
                        <a:solidFill>
                          <a:srgbClr val="FFFFFF"/>
                        </a:solidFill>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100" u="none" cap="none" strike="noStrike">
                          <a:latin typeface="Barlow"/>
                          <a:ea typeface="Barlow"/>
                          <a:cs typeface="Barlow"/>
                          <a:sym typeface="Barlow"/>
                        </a:rPr>
                        <a:t>DESIRED</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08000">
                <a:tc rowSpan="8">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3.1. Open policies</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Open Science policy</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08000">
                <a:tc vMerge="1"/>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Open Access</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08000">
                <a:tc vMerge="1"/>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Facilitating compliance with OA mandates</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08000">
                <a:tc vMerge="1"/>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Underlying research data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08000">
                <a:tc vMerge="1"/>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Data policy content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08000">
                <a:tc vMerge="1"/>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Research protocols and methods</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08000">
                <a:tc vMerge="1"/>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Open research software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31250">
                <a:tc vMerge="1"/>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Publication and sharing of negative scientific results</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08000">
                <a:tc rowSpan="5">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3.2. Authors’ Rights, Intellectual Property Rights, and Licensing</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Rights retention policy</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08000">
                <a:tc vMerge="1"/>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Open Licence</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08000">
                <a:tc vMerge="1"/>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Third-party copyright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08000">
                <a:tc vMerge="1"/>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222222"/>
                          </a:solidFill>
                          <a:latin typeface="Barlow"/>
                          <a:ea typeface="Barlow"/>
                          <a:cs typeface="Barlow"/>
                          <a:sym typeface="Barlow"/>
                        </a:rPr>
                        <a:t>User’s rights</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31175">
                <a:tc vMerge="1"/>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Transparency on rights retention publication policy</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08000">
                <a:tc rowSpan="2">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3.3. Repositories</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Deposits of published articles</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08000">
                <a:tc vMerge="1"/>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Acceptance of preprints</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Barlow"/>
                          <a:ea typeface="Barlow"/>
                          <a:cs typeface="Barlow"/>
                          <a:sym typeface="Barlow"/>
                        </a:rPr>
                        <a:t>✅</a:t>
                      </a:r>
                      <a:endParaRPr sz="1100" u="none" cap="none" strike="noStrike">
                        <a:latin typeface="Barlow"/>
                        <a:ea typeface="Barlow"/>
                        <a:cs typeface="Barlow"/>
                        <a:sym typeface="Barlow"/>
                      </a:endParaRPr>
                    </a:p>
                  </a:txBody>
                  <a:tcPr marT="0" marB="0" marR="68575" marL="6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g2fde28eee11_0_67"/>
          <p:cNvSpPr txBox="1"/>
          <p:nvPr>
            <p:ph idx="4294967295" type="title"/>
          </p:nvPr>
        </p:nvSpPr>
        <p:spPr>
          <a:xfrm>
            <a:off x="140575" y="239300"/>
            <a:ext cx="8803200" cy="3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solidFill>
                  <a:srgbClr val="385CA9"/>
                </a:solidFill>
              </a:rPr>
              <a:t>Editorial Management, Editorial Quality and Research Integrity</a:t>
            </a:r>
            <a:r>
              <a:rPr lang="en-GB" sz="2400"/>
              <a:t> </a:t>
            </a:r>
            <a:endParaRPr sz="2400"/>
          </a:p>
        </p:txBody>
      </p:sp>
      <p:graphicFrame>
        <p:nvGraphicFramePr>
          <p:cNvPr id="297" name="Google Shape;297;g2fde28eee11_0_67"/>
          <p:cNvGraphicFramePr/>
          <p:nvPr/>
        </p:nvGraphicFramePr>
        <p:xfrm>
          <a:off x="288213" y="865600"/>
          <a:ext cx="3000000" cy="3000000"/>
        </p:xfrm>
        <a:graphic>
          <a:graphicData uri="http://schemas.openxmlformats.org/drawingml/2006/table">
            <a:tbl>
              <a:tblPr bandRow="1">
                <a:noFill/>
                <a:tableStyleId>{B66BC42E-A75D-4157-995A-B3052A27E11E}</a:tableStyleId>
              </a:tblPr>
              <a:tblGrid>
                <a:gridCol w="2332550"/>
                <a:gridCol w="3967150"/>
                <a:gridCol w="1243225"/>
                <a:gridCol w="1061625"/>
              </a:tblGrid>
              <a:tr h="201100">
                <a:tc>
                  <a:txBody>
                    <a:bodyPr/>
                    <a:lstStyle/>
                    <a:p>
                      <a:pPr indent="0" lvl="0" marL="0" rtl="0" algn="ctr">
                        <a:spcBef>
                          <a:spcPts val="0"/>
                        </a:spcBef>
                        <a:spcAft>
                          <a:spcPts val="0"/>
                        </a:spcAft>
                        <a:buNone/>
                      </a:pPr>
                      <a:r>
                        <a:rPr b="1" lang="en-GB" sz="1000">
                          <a:solidFill>
                            <a:schemeClr val="lt1"/>
                          </a:solidFill>
                          <a:latin typeface="Barlow"/>
                          <a:ea typeface="Barlow"/>
                          <a:cs typeface="Barlow"/>
                          <a:sym typeface="Barlow"/>
                        </a:rPr>
                        <a:t>Core component and heading</a:t>
                      </a:r>
                      <a:endParaRPr b="1" sz="1000">
                        <a:solidFill>
                          <a:schemeClr val="lt1"/>
                        </a:solidFill>
                        <a:latin typeface="Barlow"/>
                        <a:ea typeface="Barlow"/>
                        <a:cs typeface="Barlow"/>
                        <a:sym typeface="Barlow"/>
                      </a:endParaRPr>
                    </a:p>
                  </a:txBody>
                  <a:tcPr marT="0" marB="0" marR="68575" marL="68575">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385CA9"/>
                    </a:solidFill>
                  </a:tcPr>
                </a:tc>
                <a:tc>
                  <a:txBody>
                    <a:bodyPr/>
                    <a:lstStyle/>
                    <a:p>
                      <a:pPr indent="0" lvl="0" marL="0" rtl="0" algn="ctr">
                        <a:spcBef>
                          <a:spcPts val="0"/>
                        </a:spcBef>
                        <a:spcAft>
                          <a:spcPts val="0"/>
                        </a:spcAft>
                        <a:buNone/>
                      </a:pPr>
                      <a:r>
                        <a:rPr b="1" lang="en-GB" sz="1000">
                          <a:solidFill>
                            <a:schemeClr val="lt1"/>
                          </a:solidFill>
                          <a:latin typeface="Barlow"/>
                          <a:ea typeface="Barlow"/>
                          <a:cs typeface="Barlow"/>
                          <a:sym typeface="Barlow"/>
                        </a:rPr>
                        <a:t>Item</a:t>
                      </a:r>
                      <a:endParaRPr b="1" sz="1000">
                        <a:solidFill>
                          <a:schemeClr val="lt1"/>
                        </a:solidFill>
                        <a:latin typeface="Barlow"/>
                        <a:ea typeface="Barlow"/>
                        <a:cs typeface="Barlow"/>
                        <a:sym typeface="Barlow"/>
                      </a:endParaRPr>
                    </a:p>
                  </a:txBody>
                  <a:tcPr marT="0" marB="0" marR="68575" marL="68575">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385CA9"/>
                    </a:solidFill>
                  </a:tcPr>
                </a:tc>
                <a:tc gridSpan="2">
                  <a:txBody>
                    <a:bodyPr/>
                    <a:lstStyle/>
                    <a:p>
                      <a:pPr indent="0" lvl="0" marL="0" rtl="0" algn="ctr">
                        <a:spcBef>
                          <a:spcPts val="0"/>
                        </a:spcBef>
                        <a:spcAft>
                          <a:spcPts val="0"/>
                        </a:spcAft>
                        <a:buNone/>
                      </a:pPr>
                      <a:r>
                        <a:rPr b="1" lang="en-GB" sz="1000">
                          <a:solidFill>
                            <a:schemeClr val="lt1"/>
                          </a:solidFill>
                          <a:latin typeface="Barlow"/>
                          <a:ea typeface="Barlow"/>
                          <a:cs typeface="Barlow"/>
                          <a:sym typeface="Barlow"/>
                        </a:rPr>
                        <a:t>Level</a:t>
                      </a:r>
                      <a:endParaRPr b="1" sz="1000">
                        <a:solidFill>
                          <a:schemeClr val="lt1"/>
                        </a:solidFill>
                        <a:latin typeface="Barlow"/>
                        <a:ea typeface="Barlow"/>
                        <a:cs typeface="Barlow"/>
                        <a:sym typeface="Barlow"/>
                      </a:endParaRPr>
                    </a:p>
                  </a:txBody>
                  <a:tcPr marT="0" marB="0" marR="68575" marL="68575">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385CA9"/>
                    </a:solidFill>
                  </a:tcPr>
                </a:tc>
                <a:tc hMerge="1"/>
              </a:tr>
              <a:tr h="12700">
                <a:tc>
                  <a:txBody>
                    <a:bodyPr/>
                    <a:lstStyle/>
                    <a:p>
                      <a:pPr indent="0" lvl="0" marL="0" rtl="0" algn="l">
                        <a:spcBef>
                          <a:spcPts val="0"/>
                        </a:spcBef>
                        <a:spcAft>
                          <a:spcPts val="0"/>
                        </a:spcAft>
                        <a:buNone/>
                      </a:pPr>
                      <a:r>
                        <a:t/>
                      </a:r>
                      <a:endParaRPr sz="1000">
                        <a:latin typeface="Barlow"/>
                        <a:ea typeface="Barlow"/>
                        <a:cs typeface="Barlow"/>
                        <a:sym typeface="Barlow"/>
                      </a:endParaRPr>
                    </a:p>
                  </a:txBody>
                  <a:tcPr marT="0" marB="0" marR="68575" marL="68575">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Barlow"/>
                        <a:ea typeface="Barlow"/>
                        <a:cs typeface="Barlow"/>
                        <a:sym typeface="Barlow"/>
                      </a:endParaRPr>
                    </a:p>
                  </a:txBody>
                  <a:tcPr marT="0" marB="0" marR="68575" marL="68575">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REQUIRED</a:t>
                      </a:r>
                      <a:endParaRPr sz="1000">
                        <a:latin typeface="Barlow"/>
                        <a:ea typeface="Barlow"/>
                        <a:cs typeface="Barlow"/>
                        <a:sym typeface="Barlow"/>
                      </a:endParaRPr>
                    </a:p>
                  </a:txBody>
                  <a:tcPr marT="0" marB="0" marR="68575" marL="68575">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DESIRED</a:t>
                      </a:r>
                      <a:endParaRPr sz="1000">
                        <a:latin typeface="Barlow"/>
                        <a:ea typeface="Barlow"/>
                        <a:cs typeface="Barlow"/>
                        <a:sym typeface="Barlow"/>
                      </a:endParaRPr>
                    </a:p>
                  </a:txBody>
                  <a:tcPr marT="0" marB="0" marR="68575" marL="68575">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39700">
                <a:tc rowSpan="5">
                  <a:txBody>
                    <a:bodyPr/>
                    <a:lstStyle/>
                    <a:p>
                      <a:pPr indent="0" lvl="0" marL="0" rtl="0" algn="l">
                        <a:spcBef>
                          <a:spcPts val="0"/>
                        </a:spcBef>
                        <a:spcAft>
                          <a:spcPts val="0"/>
                        </a:spcAft>
                        <a:buNone/>
                      </a:pPr>
                      <a:r>
                        <a:rPr lang="en-GB" sz="1000">
                          <a:latin typeface="Barlow"/>
                          <a:ea typeface="Barlow"/>
                          <a:cs typeface="Barlow"/>
                          <a:sym typeface="Barlow"/>
                        </a:rPr>
                        <a:t>4.1. Editorial Bodies</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000">
                          <a:latin typeface="Barlow"/>
                          <a:ea typeface="Barlow"/>
                          <a:cs typeface="Barlow"/>
                          <a:sym typeface="Barlow"/>
                        </a:rPr>
                        <a:t>Editorial independence</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000">
                          <a:latin typeface="Barlow"/>
                          <a:ea typeface="Barlow"/>
                          <a:cs typeface="Barlow"/>
                          <a:sym typeface="Barlow"/>
                        </a:rPr>
                        <a:t>Editorial bodies transparency</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000">
                          <a:latin typeface="Barlow"/>
                          <a:ea typeface="Barlow"/>
                          <a:cs typeface="Barlow"/>
                          <a:sym typeface="Barlow"/>
                        </a:rPr>
                        <a:t>Communication procedures between journals and IP</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000">
                          <a:latin typeface="Barlow"/>
                          <a:ea typeface="Barlow"/>
                          <a:cs typeface="Barlow"/>
                          <a:sym typeface="Barlow"/>
                        </a:rPr>
                        <a:t>Skills/training</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39700">
                <a:tc vMerge="1"/>
                <a:tc>
                  <a:txBody>
                    <a:bodyPr/>
                    <a:lstStyle/>
                    <a:p>
                      <a:pPr indent="0" lvl="0" marL="0" rtl="0" algn="l">
                        <a:spcBef>
                          <a:spcPts val="0"/>
                        </a:spcBef>
                        <a:spcAft>
                          <a:spcPts val="300"/>
                        </a:spcAft>
                        <a:buNone/>
                      </a:pPr>
                      <a:r>
                        <a:rPr lang="en-GB" sz="1000">
                          <a:latin typeface="Barlow"/>
                          <a:ea typeface="Barlow"/>
                          <a:cs typeface="Barlow"/>
                          <a:sym typeface="Barlow"/>
                        </a:rPr>
                        <a:t>Engaging stakeholders</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39700">
                <a:tc rowSpan="7">
                  <a:txBody>
                    <a:bodyPr/>
                    <a:lstStyle/>
                    <a:p>
                      <a:pPr indent="0" lvl="0" marL="0" rtl="0" algn="l">
                        <a:spcBef>
                          <a:spcPts val="0"/>
                        </a:spcBef>
                        <a:spcAft>
                          <a:spcPts val="0"/>
                        </a:spcAft>
                        <a:buNone/>
                      </a:pPr>
                      <a:r>
                        <a:rPr lang="en-GB" sz="1000">
                          <a:latin typeface="Barlow"/>
                          <a:ea typeface="Barlow"/>
                          <a:cs typeface="Barlow"/>
                          <a:sym typeface="Barlow"/>
                        </a:rPr>
                        <a:t>4.2. Peer Review</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000">
                          <a:latin typeface="Barlow"/>
                          <a:ea typeface="Barlow"/>
                          <a:cs typeface="Barlow"/>
                          <a:sym typeface="Barlow"/>
                        </a:rPr>
                        <a:t>Peer Review</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000">
                          <a:latin typeface="Barlow"/>
                          <a:ea typeface="Barlow"/>
                          <a:cs typeface="Barlow"/>
                          <a:sym typeface="Barlow"/>
                        </a:rPr>
                        <a:t>Peer-review policy and procedures</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000">
                          <a:latin typeface="Barlow"/>
                          <a:ea typeface="Barlow"/>
                          <a:cs typeface="Barlow"/>
                          <a:sym typeface="Barlow"/>
                        </a:rPr>
                        <a:t>Lack of endogeny</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000">
                          <a:latin typeface="Barlow"/>
                          <a:ea typeface="Barlow"/>
                          <a:cs typeface="Barlow"/>
                          <a:sym typeface="Barlow"/>
                        </a:rPr>
                        <a:t>Open peer review</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000">
                          <a:latin typeface="Barlow"/>
                          <a:ea typeface="Barlow"/>
                          <a:cs typeface="Barlow"/>
                          <a:sym typeface="Barlow"/>
                        </a:rPr>
                        <a:t>Other contributors’ copyright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000">
                          <a:latin typeface="Barlow"/>
                          <a:ea typeface="Barlow"/>
                          <a:cs typeface="Barlow"/>
                          <a:sym typeface="Barlow"/>
                        </a:rPr>
                        <a:t>Acknowledgement of reviewers</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000">
                          <a:latin typeface="Barlow"/>
                          <a:ea typeface="Barlow"/>
                          <a:cs typeface="Barlow"/>
                          <a:sym typeface="Barlow"/>
                        </a:rPr>
                        <a:t>Incentives and rewards</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67650">
                <a:tc rowSpan="7">
                  <a:txBody>
                    <a:bodyPr/>
                    <a:lstStyle/>
                    <a:p>
                      <a:pPr indent="0" lvl="0" marL="0" rtl="0" algn="l">
                        <a:spcBef>
                          <a:spcPts val="0"/>
                        </a:spcBef>
                        <a:spcAft>
                          <a:spcPts val="0"/>
                        </a:spcAft>
                        <a:buNone/>
                      </a:pPr>
                      <a:r>
                        <a:rPr lang="en-GB" sz="1000">
                          <a:latin typeface="Barlow"/>
                          <a:ea typeface="Barlow"/>
                          <a:cs typeface="Barlow"/>
                          <a:sym typeface="Barlow"/>
                        </a:rPr>
                        <a:t>4.3. Editorial Quality</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000">
                          <a:latin typeface="Barlow"/>
                          <a:ea typeface="Barlow"/>
                          <a:cs typeface="Barlow"/>
                          <a:sym typeface="Barlow"/>
                        </a:rPr>
                        <a:t>Guidelines for author(s)</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67650">
                <a:tc vMerge="1"/>
                <a:tc>
                  <a:txBody>
                    <a:bodyPr/>
                    <a:lstStyle/>
                    <a:p>
                      <a:pPr indent="0" lvl="0" marL="0" rtl="0" algn="l">
                        <a:spcBef>
                          <a:spcPts val="0"/>
                        </a:spcBef>
                        <a:spcAft>
                          <a:spcPts val="0"/>
                        </a:spcAft>
                        <a:buNone/>
                      </a:pPr>
                      <a:r>
                        <a:rPr lang="en-GB" sz="1000">
                          <a:latin typeface="Barlow"/>
                          <a:ea typeface="Barlow"/>
                          <a:cs typeface="Barlow"/>
                          <a:sym typeface="Barlow"/>
                        </a:rPr>
                        <a:t>Guidelines for reviewers</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67650">
                <a:tc vMerge="1"/>
                <a:tc>
                  <a:txBody>
                    <a:bodyPr/>
                    <a:lstStyle/>
                    <a:p>
                      <a:pPr indent="0" lvl="0" marL="0" rtl="0" algn="l">
                        <a:spcBef>
                          <a:spcPts val="0"/>
                        </a:spcBef>
                        <a:spcAft>
                          <a:spcPts val="0"/>
                        </a:spcAft>
                        <a:buNone/>
                      </a:pPr>
                      <a:r>
                        <a:rPr lang="en-GB" sz="1000">
                          <a:latin typeface="Barlow"/>
                          <a:ea typeface="Barlow"/>
                          <a:cs typeface="Barlow"/>
                          <a:sym typeface="Barlow"/>
                        </a:rPr>
                        <a:t>Manual of style</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67650">
                <a:tc vMerge="1"/>
                <a:tc>
                  <a:txBody>
                    <a:bodyPr/>
                    <a:lstStyle/>
                    <a:p>
                      <a:pPr indent="0" lvl="0" marL="0" rtl="0" algn="l">
                        <a:spcBef>
                          <a:spcPts val="0"/>
                        </a:spcBef>
                        <a:spcAft>
                          <a:spcPts val="0"/>
                        </a:spcAft>
                        <a:buNone/>
                      </a:pPr>
                      <a:r>
                        <a:rPr lang="en-GB" sz="1000">
                          <a:latin typeface="Barlow"/>
                          <a:ea typeface="Barlow"/>
                          <a:cs typeface="Barlow"/>
                          <a:sym typeface="Barlow"/>
                        </a:rPr>
                        <a:t>Suitable layout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67650">
                <a:tc vMerge="1"/>
                <a:tc>
                  <a:txBody>
                    <a:bodyPr/>
                    <a:lstStyle/>
                    <a:p>
                      <a:pPr indent="0" lvl="0" marL="0" rtl="0" algn="l">
                        <a:spcBef>
                          <a:spcPts val="0"/>
                        </a:spcBef>
                        <a:spcAft>
                          <a:spcPts val="0"/>
                        </a:spcAft>
                        <a:buNone/>
                      </a:pPr>
                      <a:r>
                        <a:rPr lang="en-GB" sz="1000">
                          <a:latin typeface="Barlow"/>
                          <a:ea typeface="Barlow"/>
                          <a:cs typeface="Barlow"/>
                          <a:sym typeface="Barlow"/>
                        </a:rPr>
                        <a:t>Proofreading correction</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67650">
                <a:tc vMerge="1"/>
                <a:tc>
                  <a:txBody>
                    <a:bodyPr/>
                    <a:lstStyle/>
                    <a:p>
                      <a:pPr indent="0" lvl="0" marL="0" rtl="0" algn="l">
                        <a:spcBef>
                          <a:spcPts val="0"/>
                        </a:spcBef>
                        <a:spcAft>
                          <a:spcPts val="0"/>
                        </a:spcAft>
                        <a:buNone/>
                      </a:pPr>
                      <a:r>
                        <a:rPr lang="en-GB" sz="1000">
                          <a:latin typeface="Barlow"/>
                          <a:ea typeface="Barlow"/>
                          <a:cs typeface="Barlow"/>
                          <a:sym typeface="Barlow"/>
                        </a:rPr>
                        <a:t>Languages of submission</a:t>
                      </a:r>
                      <a:endParaRPr sz="1000">
                        <a:solidFill>
                          <a:srgbClr val="FF0000"/>
                        </a:solidFill>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67650">
                <a:tc vMerge="1"/>
                <a:tc>
                  <a:txBody>
                    <a:bodyPr/>
                    <a:lstStyle/>
                    <a:p>
                      <a:pPr indent="0" lvl="0" marL="0" rtl="0" algn="l">
                        <a:spcBef>
                          <a:spcPts val="0"/>
                        </a:spcBef>
                        <a:spcAft>
                          <a:spcPts val="0"/>
                        </a:spcAft>
                        <a:buNone/>
                      </a:pPr>
                      <a:r>
                        <a:rPr lang="en-GB" sz="1000">
                          <a:latin typeface="Barlow"/>
                          <a:ea typeface="Barlow"/>
                          <a:cs typeface="Barlow"/>
                          <a:sym typeface="Barlow"/>
                        </a:rPr>
                        <a:t>Publishing timelines</a:t>
                      </a:r>
                      <a:endParaRPr sz="1000">
                        <a:solidFill>
                          <a:srgbClr val="FF0000"/>
                        </a:solidFill>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67650">
                <a:tc rowSpan="5">
                  <a:txBody>
                    <a:bodyPr/>
                    <a:lstStyle/>
                    <a:p>
                      <a:pPr indent="0" lvl="0" marL="0" rtl="0" algn="l">
                        <a:spcBef>
                          <a:spcPts val="0"/>
                        </a:spcBef>
                        <a:spcAft>
                          <a:spcPts val="0"/>
                        </a:spcAft>
                        <a:buNone/>
                      </a:pPr>
                      <a:r>
                        <a:rPr lang="en-GB" sz="1000">
                          <a:latin typeface="Barlow"/>
                          <a:ea typeface="Barlow"/>
                          <a:cs typeface="Barlow"/>
                          <a:sym typeface="Barlow"/>
                        </a:rPr>
                        <a:t>4.4. Research Integrity</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spcBef>
                          <a:spcPts val="0"/>
                        </a:spcBef>
                        <a:spcAft>
                          <a:spcPts val="300"/>
                        </a:spcAft>
                        <a:buNone/>
                      </a:pPr>
                      <a:r>
                        <a:rPr lang="en-GB" sz="1000">
                          <a:latin typeface="Barlow"/>
                          <a:ea typeface="Barlow"/>
                          <a:cs typeface="Barlow"/>
                          <a:sym typeface="Barlow"/>
                        </a:rPr>
                        <a:t>Guidelines for authorship and/or contributorship</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67650">
                <a:tc vMerge="1"/>
                <a:tc>
                  <a:txBody>
                    <a:bodyPr/>
                    <a:lstStyle/>
                    <a:p>
                      <a:pPr indent="0" lvl="0" marL="0" rtl="0" algn="l">
                        <a:spcBef>
                          <a:spcPts val="0"/>
                        </a:spcBef>
                        <a:spcAft>
                          <a:spcPts val="300"/>
                        </a:spcAft>
                        <a:buNone/>
                      </a:pPr>
                      <a:r>
                        <a:rPr lang="en-GB" sz="1000">
                          <a:latin typeface="Barlow"/>
                          <a:ea typeface="Barlow"/>
                          <a:cs typeface="Barlow"/>
                          <a:sym typeface="Barlow"/>
                        </a:rPr>
                        <a:t>Research and publication ethics</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67650">
                <a:tc vMerge="1"/>
                <a:tc>
                  <a:txBody>
                    <a:bodyPr/>
                    <a:lstStyle/>
                    <a:p>
                      <a:pPr indent="0" lvl="0" marL="0" rtl="0" algn="l">
                        <a:spcBef>
                          <a:spcPts val="0"/>
                        </a:spcBef>
                        <a:spcAft>
                          <a:spcPts val="0"/>
                        </a:spcAft>
                        <a:buNone/>
                      </a:pPr>
                      <a:r>
                        <a:rPr lang="en-GB" sz="1000">
                          <a:latin typeface="Barlow"/>
                          <a:ea typeface="Barlow"/>
                          <a:cs typeface="Barlow"/>
                          <a:sym typeface="Barlow"/>
                        </a:rPr>
                        <a:t>Conflict of interest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67650">
                <a:tc vMerge="1"/>
                <a:tc>
                  <a:txBody>
                    <a:bodyPr/>
                    <a:lstStyle/>
                    <a:p>
                      <a:pPr indent="0" lvl="0" marL="0" rtl="0" algn="l">
                        <a:spcBef>
                          <a:spcPts val="0"/>
                        </a:spcBef>
                        <a:spcAft>
                          <a:spcPts val="0"/>
                        </a:spcAft>
                        <a:buNone/>
                      </a:pPr>
                      <a:r>
                        <a:rPr lang="en-GB" sz="1000">
                          <a:latin typeface="Barlow"/>
                          <a:ea typeface="Barlow"/>
                          <a:cs typeface="Barlow"/>
                          <a:sym typeface="Barlow"/>
                        </a:rPr>
                        <a:t>Misconduct policy</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67650">
                <a:tc vMerge="1"/>
                <a:tc>
                  <a:txBody>
                    <a:bodyPr/>
                    <a:lstStyle/>
                    <a:p>
                      <a:pPr indent="0" lvl="0" marL="0" rtl="0" algn="l">
                        <a:spcBef>
                          <a:spcPts val="0"/>
                        </a:spcBef>
                        <a:spcAft>
                          <a:spcPts val="0"/>
                        </a:spcAft>
                        <a:buNone/>
                      </a:pPr>
                      <a:r>
                        <a:rPr lang="en-GB" sz="1000">
                          <a:latin typeface="Barlow"/>
                          <a:ea typeface="Barlow"/>
                          <a:cs typeface="Barlow"/>
                          <a:sym typeface="Barlow"/>
                        </a:rPr>
                        <a:t>Guidelines for Artificial Intelligence</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Barlow"/>
                          <a:ea typeface="Barlow"/>
                          <a:cs typeface="Barlow"/>
                          <a:sym typeface="Barlow"/>
                        </a:rPr>
                        <a:t>✅</a:t>
                      </a:r>
                      <a:endParaRPr sz="1000">
                        <a:latin typeface="Barlow"/>
                        <a:ea typeface="Barlow"/>
                        <a:cs typeface="Barlow"/>
                        <a:sym typeface="Barlow"/>
                      </a:endParaRPr>
                    </a:p>
                  </a:txBody>
                  <a:tcPr marT="0" marB="0" marR="68575" marL="68575"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01" name="Shape 301"/>
        <p:cNvGrpSpPr/>
        <p:nvPr/>
      </p:nvGrpSpPr>
      <p:grpSpPr>
        <a:xfrm>
          <a:off x="0" y="0"/>
          <a:ext cx="0" cy="0"/>
          <a:chOff x="0" y="0"/>
          <a:chExt cx="0" cy="0"/>
        </a:xfrm>
      </p:grpSpPr>
      <p:graphicFrame>
        <p:nvGraphicFramePr>
          <p:cNvPr id="302" name="Google Shape;302;g2fde28eee11_0_72"/>
          <p:cNvGraphicFramePr/>
          <p:nvPr/>
        </p:nvGraphicFramePr>
        <p:xfrm>
          <a:off x="714000" y="798825"/>
          <a:ext cx="3000000" cy="3000000"/>
        </p:xfrm>
        <a:graphic>
          <a:graphicData uri="http://schemas.openxmlformats.org/drawingml/2006/table">
            <a:tbl>
              <a:tblPr bandRow="1">
                <a:noFill/>
                <a:tableStyleId>{B66BC42E-A75D-4157-995A-B3052A27E11E}</a:tableStyleId>
              </a:tblPr>
              <a:tblGrid>
                <a:gridCol w="2052225"/>
                <a:gridCol w="2571300"/>
                <a:gridCol w="1426425"/>
                <a:gridCol w="1226975"/>
              </a:tblGrid>
              <a:tr h="242925">
                <a:tc>
                  <a:txBody>
                    <a:bodyPr/>
                    <a:lstStyle/>
                    <a:p>
                      <a:pPr indent="0" lvl="0" marL="0" rtl="0" algn="ctr">
                        <a:spcBef>
                          <a:spcPts val="0"/>
                        </a:spcBef>
                        <a:spcAft>
                          <a:spcPts val="0"/>
                        </a:spcAft>
                        <a:buNone/>
                      </a:pPr>
                      <a:r>
                        <a:rPr b="1" lang="en-GB" sz="1100">
                          <a:solidFill>
                            <a:schemeClr val="lt1"/>
                          </a:solidFill>
                          <a:latin typeface="Barlow"/>
                          <a:ea typeface="Barlow"/>
                          <a:cs typeface="Barlow"/>
                          <a:sym typeface="Barlow"/>
                        </a:rPr>
                        <a:t>Core component and Heading</a:t>
                      </a:r>
                      <a:endParaRPr b="1" sz="1100">
                        <a:solidFill>
                          <a:schemeClr val="lt1"/>
                        </a:solidFill>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solidFill>
                      <a:srgbClr val="385CA9"/>
                    </a:solidFill>
                  </a:tcPr>
                </a:tc>
                <a:tc>
                  <a:txBody>
                    <a:bodyPr/>
                    <a:lstStyle/>
                    <a:p>
                      <a:pPr indent="0" lvl="0" marL="0" rtl="0" algn="ctr">
                        <a:spcBef>
                          <a:spcPts val="0"/>
                        </a:spcBef>
                        <a:spcAft>
                          <a:spcPts val="0"/>
                        </a:spcAft>
                        <a:buNone/>
                      </a:pPr>
                      <a:r>
                        <a:rPr b="1" lang="en-GB" sz="1100">
                          <a:solidFill>
                            <a:schemeClr val="lt1"/>
                          </a:solidFill>
                          <a:latin typeface="Barlow"/>
                          <a:ea typeface="Barlow"/>
                          <a:cs typeface="Barlow"/>
                          <a:sym typeface="Barlow"/>
                        </a:rPr>
                        <a:t>Item</a:t>
                      </a:r>
                      <a:endParaRPr b="1" sz="1100">
                        <a:solidFill>
                          <a:schemeClr val="lt1"/>
                        </a:solidFill>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solidFill>
                      <a:srgbClr val="385CA9"/>
                    </a:solidFill>
                  </a:tcPr>
                </a:tc>
                <a:tc gridSpan="2">
                  <a:txBody>
                    <a:bodyPr/>
                    <a:lstStyle/>
                    <a:p>
                      <a:pPr indent="0" lvl="0" marL="0" rtl="0" algn="ctr">
                        <a:spcBef>
                          <a:spcPts val="0"/>
                        </a:spcBef>
                        <a:spcAft>
                          <a:spcPts val="0"/>
                        </a:spcAft>
                        <a:buNone/>
                      </a:pPr>
                      <a:r>
                        <a:rPr b="1" lang="en-GB" sz="1100">
                          <a:solidFill>
                            <a:schemeClr val="lt1"/>
                          </a:solidFill>
                          <a:latin typeface="Barlow"/>
                          <a:ea typeface="Barlow"/>
                          <a:cs typeface="Barlow"/>
                          <a:sym typeface="Barlow"/>
                        </a:rPr>
                        <a:t>Level</a:t>
                      </a:r>
                      <a:endParaRPr b="1" sz="1100">
                        <a:solidFill>
                          <a:schemeClr val="lt1"/>
                        </a:solidFill>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solidFill>
                      <a:srgbClr val="385CA9"/>
                    </a:solidFill>
                  </a:tcPr>
                </a:tc>
                <a:tc hMerge="1"/>
              </a:tr>
              <a:tr h="202375">
                <a:tc>
                  <a:txBody>
                    <a:bodyPr/>
                    <a:lstStyle/>
                    <a:p>
                      <a:pPr indent="0" lvl="0" marL="0" rtl="0" algn="l">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REQUIRED</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DESIRED</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rowSpan="8">
                  <a:txBody>
                    <a:bodyPr/>
                    <a:lstStyle/>
                    <a:p>
                      <a:pPr indent="0" lvl="0" marL="0" rtl="0" algn="l">
                        <a:spcBef>
                          <a:spcPts val="0"/>
                        </a:spcBef>
                        <a:spcAft>
                          <a:spcPts val="0"/>
                        </a:spcAft>
                        <a:buNone/>
                      </a:pPr>
                      <a:r>
                        <a:rPr lang="en-GB" sz="1100">
                          <a:latin typeface="Barlow"/>
                          <a:ea typeface="Barlow"/>
                          <a:cs typeface="Barlow"/>
                          <a:sym typeface="Barlow"/>
                        </a:rPr>
                        <a:t>5.1. Publishing Infrastructure</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Barlow"/>
                          <a:ea typeface="Barlow"/>
                          <a:cs typeface="Barlow"/>
                          <a:sym typeface="Barlow"/>
                        </a:rPr>
                        <a:t>Use of platform</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Documentation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Security</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Basic functionalities</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Advanced functionalities</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Basic infrastructure management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Advanced infrastructure management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Long term preservation</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rowSpan="9">
                  <a:txBody>
                    <a:bodyPr/>
                    <a:lstStyle/>
                    <a:p>
                      <a:pPr indent="0" lvl="0" marL="0" rtl="0" algn="l">
                        <a:spcBef>
                          <a:spcPts val="0"/>
                        </a:spcBef>
                        <a:spcAft>
                          <a:spcPts val="0"/>
                        </a:spcAft>
                        <a:buNone/>
                      </a:pPr>
                      <a:r>
                        <a:rPr lang="en-GB" sz="1100">
                          <a:latin typeface="Barlow"/>
                          <a:ea typeface="Barlow"/>
                          <a:cs typeface="Barlow"/>
                          <a:sym typeface="Barlow"/>
                        </a:rPr>
                        <a:t>5.2. Interoperability and Metadata</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Barlow"/>
                          <a:ea typeface="Barlow"/>
                          <a:cs typeface="Barlow"/>
                          <a:sym typeface="Barlow"/>
                        </a:rPr>
                        <a:t>Interoperability protocols</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Core metadata</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Complete metadata</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Persistent identifiers</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Registration of persistent identifiers</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Text and data mining</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Formats</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Citations</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Personal Data Protection</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rowSpan="2">
                  <a:txBody>
                    <a:bodyPr/>
                    <a:lstStyle/>
                    <a:p>
                      <a:pPr indent="0" lvl="0" marL="0" rtl="0" algn="l">
                        <a:spcBef>
                          <a:spcPts val="0"/>
                        </a:spcBef>
                        <a:spcAft>
                          <a:spcPts val="0"/>
                        </a:spcAft>
                        <a:buNone/>
                      </a:pPr>
                      <a:r>
                        <a:rPr lang="en-GB" sz="1100">
                          <a:latin typeface="Barlow"/>
                          <a:ea typeface="Barlow"/>
                          <a:cs typeface="Barlow"/>
                          <a:sym typeface="Barlow"/>
                        </a:rPr>
                        <a:t>5.3. Collaboration</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Barlow"/>
                          <a:ea typeface="Barlow"/>
                          <a:cs typeface="Barlow"/>
                          <a:sym typeface="Barlow"/>
                        </a:rPr>
                        <a:t>Open source</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202375">
                <a:tc vMerge="1"/>
                <a:tc>
                  <a:txBody>
                    <a:bodyPr/>
                    <a:lstStyle/>
                    <a:p>
                      <a:pPr indent="0" lvl="0" marL="0" rtl="0" algn="l">
                        <a:spcBef>
                          <a:spcPts val="0"/>
                        </a:spcBef>
                        <a:spcAft>
                          <a:spcPts val="0"/>
                        </a:spcAft>
                        <a:buNone/>
                      </a:pPr>
                      <a:r>
                        <a:rPr lang="en-GB" sz="1100">
                          <a:latin typeface="Barlow"/>
                          <a:ea typeface="Barlow"/>
                          <a:cs typeface="Barlow"/>
                          <a:sym typeface="Barlow"/>
                        </a:rPr>
                        <a:t>Return to the community</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bl>
          </a:graphicData>
        </a:graphic>
      </p:graphicFrame>
      <p:sp>
        <p:nvSpPr>
          <p:cNvPr id="303" name="Google Shape;303;g2fde28eee11_0_72"/>
          <p:cNvSpPr txBox="1"/>
          <p:nvPr>
            <p:ph idx="4294967295" type="title"/>
          </p:nvPr>
        </p:nvSpPr>
        <p:spPr>
          <a:xfrm>
            <a:off x="394600" y="1187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sz="2920">
                <a:solidFill>
                  <a:srgbClr val="385CA9"/>
                </a:solidFill>
              </a:rPr>
              <a:t>Technical Service Efficiency</a:t>
            </a:r>
            <a:endParaRPr sz="2920">
              <a:solidFill>
                <a:srgbClr val="385CA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07" name="Shape 307"/>
        <p:cNvGrpSpPr/>
        <p:nvPr/>
      </p:nvGrpSpPr>
      <p:grpSpPr>
        <a:xfrm>
          <a:off x="0" y="0"/>
          <a:ext cx="0" cy="0"/>
          <a:chOff x="0" y="0"/>
          <a:chExt cx="0" cy="0"/>
        </a:xfrm>
      </p:grpSpPr>
      <p:graphicFrame>
        <p:nvGraphicFramePr>
          <p:cNvPr id="308" name="Google Shape;308;g2fde28eee11_0_77"/>
          <p:cNvGraphicFramePr/>
          <p:nvPr/>
        </p:nvGraphicFramePr>
        <p:xfrm>
          <a:off x="326500" y="1770200"/>
          <a:ext cx="3000000" cy="3000000"/>
        </p:xfrm>
        <a:graphic>
          <a:graphicData uri="http://schemas.openxmlformats.org/drawingml/2006/table">
            <a:tbl>
              <a:tblPr bandRow="1">
                <a:noFill/>
                <a:tableStyleId>{B66BC42E-A75D-4157-995A-B3052A27E11E}</a:tableStyleId>
              </a:tblPr>
              <a:tblGrid>
                <a:gridCol w="3083825"/>
                <a:gridCol w="3020525"/>
                <a:gridCol w="1191425"/>
                <a:gridCol w="1017400"/>
              </a:tblGrid>
              <a:tr h="297175">
                <a:tc>
                  <a:txBody>
                    <a:bodyPr/>
                    <a:lstStyle/>
                    <a:p>
                      <a:pPr indent="0" lvl="0" marL="0" rtl="0" algn="ctr">
                        <a:spcBef>
                          <a:spcPts val="0"/>
                        </a:spcBef>
                        <a:spcAft>
                          <a:spcPts val="0"/>
                        </a:spcAft>
                        <a:buNone/>
                      </a:pPr>
                      <a:r>
                        <a:rPr b="1" lang="en-GB" sz="1100">
                          <a:solidFill>
                            <a:schemeClr val="lt1"/>
                          </a:solidFill>
                          <a:latin typeface="Barlow"/>
                          <a:ea typeface="Barlow"/>
                          <a:cs typeface="Barlow"/>
                          <a:sym typeface="Barlow"/>
                        </a:rPr>
                        <a:t>Core component and heading</a:t>
                      </a:r>
                      <a:endParaRPr b="1" sz="1100">
                        <a:solidFill>
                          <a:schemeClr val="lt1"/>
                        </a:solidFill>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solidFill>
                      <a:srgbClr val="385CA9"/>
                    </a:solidFill>
                  </a:tcPr>
                </a:tc>
                <a:tc>
                  <a:txBody>
                    <a:bodyPr/>
                    <a:lstStyle/>
                    <a:p>
                      <a:pPr indent="0" lvl="0" marL="0" rtl="0" algn="ctr">
                        <a:spcBef>
                          <a:spcPts val="0"/>
                        </a:spcBef>
                        <a:spcAft>
                          <a:spcPts val="0"/>
                        </a:spcAft>
                        <a:buNone/>
                      </a:pPr>
                      <a:r>
                        <a:rPr b="1" lang="en-GB" sz="1100">
                          <a:solidFill>
                            <a:schemeClr val="lt1"/>
                          </a:solidFill>
                          <a:latin typeface="Barlow"/>
                          <a:ea typeface="Barlow"/>
                          <a:cs typeface="Barlow"/>
                          <a:sym typeface="Barlow"/>
                        </a:rPr>
                        <a:t>Item</a:t>
                      </a:r>
                      <a:endParaRPr b="1" sz="1100">
                        <a:solidFill>
                          <a:schemeClr val="lt1"/>
                        </a:solidFill>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solidFill>
                      <a:srgbClr val="385CA9"/>
                    </a:solidFill>
                  </a:tcPr>
                </a:tc>
                <a:tc gridSpan="2">
                  <a:txBody>
                    <a:bodyPr/>
                    <a:lstStyle/>
                    <a:p>
                      <a:pPr indent="0" lvl="0" marL="0" rtl="0" algn="ctr">
                        <a:spcBef>
                          <a:spcPts val="0"/>
                        </a:spcBef>
                        <a:spcAft>
                          <a:spcPts val="0"/>
                        </a:spcAft>
                        <a:buNone/>
                      </a:pPr>
                      <a:r>
                        <a:rPr b="1" lang="en-GB" sz="1100">
                          <a:solidFill>
                            <a:schemeClr val="lt1"/>
                          </a:solidFill>
                          <a:latin typeface="Barlow"/>
                          <a:ea typeface="Barlow"/>
                          <a:cs typeface="Barlow"/>
                          <a:sym typeface="Barlow"/>
                        </a:rPr>
                        <a:t>Level</a:t>
                      </a:r>
                      <a:endParaRPr b="1" sz="1100">
                        <a:solidFill>
                          <a:schemeClr val="lt1"/>
                        </a:solidFill>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solidFill>
                      <a:srgbClr val="385CA9"/>
                    </a:solidFill>
                  </a:tcPr>
                </a:tc>
                <a:tc hMerge="1"/>
              </a:tr>
              <a:tr h="12700">
                <a:tc>
                  <a:txBody>
                    <a:bodyPr/>
                    <a:lstStyle/>
                    <a:p>
                      <a:pPr indent="0" lvl="0" marL="0" rtl="0" algn="l">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REQUIRED</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DESIRED</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rowSpan="2">
                  <a:txBody>
                    <a:bodyPr/>
                    <a:lstStyle/>
                    <a:p>
                      <a:pPr indent="0" lvl="0" marL="0" rtl="0" algn="l">
                        <a:spcBef>
                          <a:spcPts val="0"/>
                        </a:spcBef>
                        <a:spcAft>
                          <a:spcPts val="0"/>
                        </a:spcAft>
                        <a:buNone/>
                      </a:pPr>
                      <a:r>
                        <a:rPr lang="en-GB" sz="1100">
                          <a:latin typeface="Barlow"/>
                          <a:ea typeface="Barlow"/>
                          <a:cs typeface="Barlow"/>
                          <a:sym typeface="Barlow"/>
                        </a:rPr>
                        <a:t>6.1. Presence</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Barlow"/>
                          <a:ea typeface="Barlow"/>
                          <a:cs typeface="Barlow"/>
                          <a:sym typeface="Barlow"/>
                        </a:rPr>
                        <a:t>Visibility</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Discoverability</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rowSpan="4">
                  <a:txBody>
                    <a:bodyPr/>
                    <a:lstStyle/>
                    <a:p>
                      <a:pPr indent="0" lvl="0" marL="0" rtl="0" algn="l">
                        <a:spcBef>
                          <a:spcPts val="0"/>
                        </a:spcBef>
                        <a:spcAft>
                          <a:spcPts val="0"/>
                        </a:spcAft>
                        <a:buNone/>
                      </a:pPr>
                      <a:r>
                        <a:rPr lang="en-GB" sz="1100">
                          <a:latin typeface="Barlow"/>
                          <a:ea typeface="Barlow"/>
                          <a:cs typeface="Barlow"/>
                          <a:sym typeface="Barlow"/>
                        </a:rPr>
                        <a:t>6.2. Communication</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Barlow"/>
                          <a:ea typeface="Barlow"/>
                          <a:cs typeface="Barlow"/>
                          <a:sym typeface="Barlow"/>
                        </a:rPr>
                        <a:t>Communication channels</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Community management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Marketing</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Visual identity</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rowSpan="2">
                  <a:txBody>
                    <a:bodyPr/>
                    <a:lstStyle/>
                    <a:p>
                      <a:pPr indent="0" lvl="0" marL="0" rtl="0" algn="l">
                        <a:spcBef>
                          <a:spcPts val="0"/>
                        </a:spcBef>
                        <a:spcAft>
                          <a:spcPts val="0"/>
                        </a:spcAft>
                        <a:buNone/>
                      </a:pPr>
                      <a:r>
                        <a:rPr lang="en-GB" sz="1100">
                          <a:latin typeface="Barlow"/>
                          <a:ea typeface="Barlow"/>
                          <a:cs typeface="Barlow"/>
                          <a:sym typeface="Barlow"/>
                        </a:rPr>
                        <a:t>6.3. Analysis</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Barlow"/>
                          <a:ea typeface="Barlow"/>
                          <a:cs typeface="Barlow"/>
                          <a:sym typeface="Barlow"/>
                        </a:rPr>
                        <a:t>Metrics</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Analytical tools</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bl>
          </a:graphicData>
        </a:graphic>
      </p:graphicFrame>
      <p:sp>
        <p:nvSpPr>
          <p:cNvPr id="309" name="Google Shape;309;g2fde28eee11_0_77"/>
          <p:cNvSpPr txBox="1"/>
          <p:nvPr/>
        </p:nvSpPr>
        <p:spPr>
          <a:xfrm>
            <a:off x="152400" y="304800"/>
            <a:ext cx="8671800" cy="631200"/>
          </a:xfrm>
          <a:prstGeom prst="rect">
            <a:avLst/>
          </a:prstGeom>
          <a:noFill/>
          <a:ln>
            <a:noFill/>
          </a:ln>
        </p:spPr>
        <p:txBody>
          <a:bodyPr anchorCtr="0" anchor="t" bIns="91425" lIns="91425" spcFirstLastPara="1" rIns="91425" wrap="square" tIns="91425">
            <a:spAutoFit/>
          </a:bodyPr>
          <a:lstStyle/>
          <a:p>
            <a:pPr indent="0" lvl="0" marL="179705" rtl="0" algn="l">
              <a:spcBef>
                <a:spcPts val="0"/>
              </a:spcBef>
              <a:spcAft>
                <a:spcPts val="0"/>
              </a:spcAft>
              <a:buNone/>
            </a:pPr>
            <a:r>
              <a:rPr b="1" lang="en-GB" sz="2900">
                <a:solidFill>
                  <a:srgbClr val="385CA9"/>
                </a:solidFill>
                <a:latin typeface="Barlow"/>
                <a:ea typeface="Barlow"/>
                <a:cs typeface="Barlow"/>
                <a:sym typeface="Barlow"/>
              </a:rPr>
              <a:t>Visibility, Communication, Marketing, and Impact</a:t>
            </a:r>
            <a:endParaRPr sz="2900">
              <a:solidFill>
                <a:srgbClr val="385CA9"/>
              </a:solidFill>
              <a:latin typeface="Barlow"/>
              <a:ea typeface="Barlow"/>
              <a:cs typeface="Barlow"/>
              <a:sym typeface="Barlo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13" name="Shape 313"/>
        <p:cNvGrpSpPr/>
        <p:nvPr/>
      </p:nvGrpSpPr>
      <p:grpSpPr>
        <a:xfrm>
          <a:off x="0" y="0"/>
          <a:ext cx="0" cy="0"/>
          <a:chOff x="0" y="0"/>
          <a:chExt cx="0" cy="0"/>
        </a:xfrm>
      </p:grpSpPr>
      <p:graphicFrame>
        <p:nvGraphicFramePr>
          <p:cNvPr id="314" name="Google Shape;314;g2fde28eee11_0_82"/>
          <p:cNvGraphicFramePr/>
          <p:nvPr/>
        </p:nvGraphicFramePr>
        <p:xfrm>
          <a:off x="315175" y="1062950"/>
          <a:ext cx="3000000" cy="3000000"/>
        </p:xfrm>
        <a:graphic>
          <a:graphicData uri="http://schemas.openxmlformats.org/drawingml/2006/table">
            <a:tbl>
              <a:tblPr bandRow="1">
                <a:noFill/>
                <a:tableStyleId>{B66BC42E-A75D-4157-995A-B3052A27E11E}</a:tableStyleId>
              </a:tblPr>
              <a:tblGrid>
                <a:gridCol w="3214850"/>
                <a:gridCol w="3286575"/>
                <a:gridCol w="971250"/>
                <a:gridCol w="873050"/>
              </a:tblGrid>
              <a:tr h="297175">
                <a:tc>
                  <a:txBody>
                    <a:bodyPr/>
                    <a:lstStyle/>
                    <a:p>
                      <a:pPr indent="0" lvl="0" marL="0" rtl="0" algn="ctr">
                        <a:spcBef>
                          <a:spcPts val="0"/>
                        </a:spcBef>
                        <a:spcAft>
                          <a:spcPts val="0"/>
                        </a:spcAft>
                        <a:buNone/>
                      </a:pPr>
                      <a:r>
                        <a:rPr b="1" lang="en-GB" sz="1100">
                          <a:solidFill>
                            <a:schemeClr val="lt1"/>
                          </a:solidFill>
                          <a:latin typeface="Barlow"/>
                          <a:ea typeface="Barlow"/>
                          <a:cs typeface="Barlow"/>
                          <a:sym typeface="Barlow"/>
                        </a:rPr>
                        <a:t>Core component and heading</a:t>
                      </a:r>
                      <a:endParaRPr b="1" sz="1100">
                        <a:solidFill>
                          <a:schemeClr val="lt1"/>
                        </a:solidFill>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solidFill>
                      <a:srgbClr val="385CA9"/>
                    </a:solidFill>
                  </a:tcPr>
                </a:tc>
                <a:tc>
                  <a:txBody>
                    <a:bodyPr/>
                    <a:lstStyle/>
                    <a:p>
                      <a:pPr indent="0" lvl="0" marL="0" rtl="0" algn="ctr">
                        <a:spcBef>
                          <a:spcPts val="0"/>
                        </a:spcBef>
                        <a:spcAft>
                          <a:spcPts val="0"/>
                        </a:spcAft>
                        <a:buNone/>
                      </a:pPr>
                      <a:r>
                        <a:rPr b="1" lang="en-GB" sz="1100">
                          <a:solidFill>
                            <a:schemeClr val="lt1"/>
                          </a:solidFill>
                          <a:latin typeface="Barlow"/>
                          <a:ea typeface="Barlow"/>
                          <a:cs typeface="Barlow"/>
                          <a:sym typeface="Barlow"/>
                        </a:rPr>
                        <a:t>Item</a:t>
                      </a:r>
                      <a:endParaRPr b="1" sz="1100">
                        <a:solidFill>
                          <a:schemeClr val="lt1"/>
                        </a:solidFill>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solidFill>
                      <a:srgbClr val="385CA9"/>
                    </a:solidFill>
                  </a:tcPr>
                </a:tc>
                <a:tc gridSpan="2">
                  <a:txBody>
                    <a:bodyPr/>
                    <a:lstStyle/>
                    <a:p>
                      <a:pPr indent="0" lvl="0" marL="0" rtl="0" algn="ctr">
                        <a:spcBef>
                          <a:spcPts val="0"/>
                        </a:spcBef>
                        <a:spcAft>
                          <a:spcPts val="0"/>
                        </a:spcAft>
                        <a:buNone/>
                      </a:pPr>
                      <a:r>
                        <a:rPr b="1" lang="en-GB" sz="1100">
                          <a:solidFill>
                            <a:schemeClr val="lt1"/>
                          </a:solidFill>
                          <a:latin typeface="Barlow"/>
                          <a:ea typeface="Barlow"/>
                          <a:cs typeface="Barlow"/>
                          <a:sym typeface="Barlow"/>
                        </a:rPr>
                        <a:t>Level</a:t>
                      </a:r>
                      <a:endParaRPr b="1" sz="1100">
                        <a:solidFill>
                          <a:schemeClr val="lt1"/>
                        </a:solidFill>
                        <a:latin typeface="Barlow"/>
                        <a:ea typeface="Barlow"/>
                        <a:cs typeface="Barlow"/>
                        <a:sym typeface="Barlow"/>
                      </a:endParaRPr>
                    </a:p>
                  </a:txBody>
                  <a:tcPr marT="0" marB="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solidFill>
                      <a:srgbClr val="385CA9"/>
                    </a:solidFill>
                  </a:tcPr>
                </a:tc>
                <a:tc hMerge="1"/>
              </a:tr>
              <a:tr h="12700">
                <a:tc>
                  <a:txBody>
                    <a:bodyPr/>
                    <a:lstStyle/>
                    <a:p>
                      <a:pPr indent="0" lvl="0" marL="0" rtl="0" algn="l">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REQUIRED</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DESIRED</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rowSpan="5">
                  <a:txBody>
                    <a:bodyPr/>
                    <a:lstStyle/>
                    <a:p>
                      <a:pPr indent="0" lvl="0" marL="0" rtl="0" algn="l">
                        <a:spcBef>
                          <a:spcPts val="0"/>
                        </a:spcBef>
                        <a:spcAft>
                          <a:spcPts val="0"/>
                        </a:spcAft>
                        <a:buNone/>
                      </a:pPr>
                      <a:r>
                        <a:rPr lang="en-GB" sz="1100">
                          <a:latin typeface="Barlow"/>
                          <a:ea typeface="Barlow"/>
                          <a:cs typeface="Barlow"/>
                          <a:sym typeface="Barlow"/>
                        </a:rPr>
                        <a:t>7.1. EDIB and Gender</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Barlow"/>
                          <a:ea typeface="Barlow"/>
                          <a:cs typeface="Barlow"/>
                          <a:sym typeface="Barlow"/>
                        </a:rPr>
                        <a:t>EDIB policy at the IP level</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EDIB monitoring</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Equity in submissions and decisions</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Bias-free language</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Research data sensitiveness</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rowSpan="2">
                  <a:txBody>
                    <a:bodyPr/>
                    <a:lstStyle/>
                    <a:p>
                      <a:pPr indent="0" lvl="0" marL="0" rtl="0" algn="l">
                        <a:spcBef>
                          <a:spcPts val="0"/>
                        </a:spcBef>
                        <a:spcAft>
                          <a:spcPts val="0"/>
                        </a:spcAft>
                        <a:buNone/>
                      </a:pPr>
                      <a:r>
                        <a:rPr lang="en-GB" sz="1100">
                          <a:latin typeface="Barlow"/>
                          <a:ea typeface="Barlow"/>
                          <a:cs typeface="Barlow"/>
                          <a:sym typeface="Barlow"/>
                        </a:rPr>
                        <a:t>7.2. Accessibility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Barlow"/>
                          <a:ea typeface="Barlow"/>
                          <a:cs typeface="Barlow"/>
                          <a:sym typeface="Barlow"/>
                        </a:rPr>
                        <a:t>Accessible website</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Monitoring</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rowSpan="7">
                  <a:txBody>
                    <a:bodyPr/>
                    <a:lstStyle/>
                    <a:p>
                      <a:pPr indent="0" lvl="0" marL="0" rtl="0" algn="l">
                        <a:spcBef>
                          <a:spcPts val="0"/>
                        </a:spcBef>
                        <a:spcAft>
                          <a:spcPts val="0"/>
                        </a:spcAft>
                        <a:buNone/>
                      </a:pPr>
                      <a:r>
                        <a:rPr lang="en-GB" sz="1100">
                          <a:latin typeface="Barlow"/>
                          <a:ea typeface="Barlow"/>
                          <a:cs typeface="Barlow"/>
                          <a:sym typeface="Barlow"/>
                        </a:rPr>
                        <a:t>7.3. Multilingualism</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Barlow"/>
                          <a:ea typeface="Barlow"/>
                          <a:cs typeface="Barlow"/>
                          <a:sym typeface="Barlow"/>
                        </a:rPr>
                        <a:t>Abstracts</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Plain language summary</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Full text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Website and content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Translation</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Language technologies</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r h="139700">
                <a:tc vMerge="1"/>
                <a:tc>
                  <a:txBody>
                    <a:bodyPr/>
                    <a:lstStyle/>
                    <a:p>
                      <a:pPr indent="0" lvl="0" marL="0" rtl="0" algn="l">
                        <a:spcBef>
                          <a:spcPts val="0"/>
                        </a:spcBef>
                        <a:spcAft>
                          <a:spcPts val="0"/>
                        </a:spcAft>
                        <a:buNone/>
                      </a:pPr>
                      <a:r>
                        <a:rPr lang="en-GB" sz="1100">
                          <a:latin typeface="Barlow"/>
                          <a:ea typeface="Barlow"/>
                          <a:cs typeface="Barlow"/>
                          <a:sym typeface="Barlow"/>
                        </a:rPr>
                        <a:t>Metadata translation</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Barlow"/>
                          <a:ea typeface="Barlow"/>
                          <a:cs typeface="Barlow"/>
                          <a:sym typeface="Barlow"/>
                        </a:rPr>
                        <a:t>✅</a:t>
                      </a:r>
                      <a:endParaRPr sz="1100">
                        <a:latin typeface="Barlow"/>
                        <a:ea typeface="Barlow"/>
                        <a:cs typeface="Barlow"/>
                        <a:sym typeface="Barlow"/>
                      </a:endParaRPr>
                    </a:p>
                  </a:txBody>
                  <a:tcPr marT="36000" marB="36000" marR="68575" marL="68575" anchor="ctr">
                    <a:lnL cap="flat" cmpd="sng" w="6350">
                      <a:solidFill>
                        <a:srgbClr val="D9D9D9"/>
                      </a:solidFill>
                      <a:prstDash val="solid"/>
                      <a:round/>
                      <a:headEnd len="sm" w="sm" type="none"/>
                      <a:tailEnd len="sm" w="sm" type="none"/>
                    </a:lnL>
                    <a:lnR cap="flat" cmpd="sng" w="6350">
                      <a:solidFill>
                        <a:srgbClr val="D9D9D9"/>
                      </a:solidFill>
                      <a:prstDash val="solid"/>
                      <a:round/>
                      <a:headEnd len="sm" w="sm" type="none"/>
                      <a:tailEnd len="sm" w="sm" type="none"/>
                    </a:lnR>
                    <a:lnT cap="flat" cmpd="sng" w="6350">
                      <a:solidFill>
                        <a:srgbClr val="D9D9D9"/>
                      </a:solidFill>
                      <a:prstDash val="solid"/>
                      <a:round/>
                      <a:headEnd len="sm" w="sm" type="none"/>
                      <a:tailEnd len="sm" w="sm" type="none"/>
                    </a:lnT>
                    <a:lnB cap="flat" cmpd="sng" w="6350">
                      <a:solidFill>
                        <a:srgbClr val="D9D9D9"/>
                      </a:solidFill>
                      <a:prstDash val="solid"/>
                      <a:round/>
                      <a:headEnd len="sm" w="sm" type="none"/>
                      <a:tailEnd len="sm" w="sm" type="none"/>
                    </a:lnB>
                  </a:tcPr>
                </a:tc>
              </a:tr>
            </a:tbl>
          </a:graphicData>
        </a:graphic>
      </p:graphicFrame>
      <p:sp>
        <p:nvSpPr>
          <p:cNvPr id="315" name="Google Shape;315;g2fde28eee11_0_82"/>
          <p:cNvSpPr txBox="1"/>
          <p:nvPr/>
        </p:nvSpPr>
        <p:spPr>
          <a:xfrm>
            <a:off x="152400" y="152400"/>
            <a:ext cx="8639400" cy="631200"/>
          </a:xfrm>
          <a:prstGeom prst="rect">
            <a:avLst/>
          </a:prstGeom>
          <a:noFill/>
          <a:ln>
            <a:noFill/>
          </a:ln>
        </p:spPr>
        <p:txBody>
          <a:bodyPr anchorCtr="0" anchor="ctr" bIns="91425" lIns="91425" spcFirstLastPara="1" rIns="91425" wrap="square" tIns="91425">
            <a:noAutofit/>
          </a:bodyPr>
          <a:lstStyle/>
          <a:p>
            <a:pPr indent="0" lvl="0" marL="179705" rtl="0" algn="l">
              <a:spcBef>
                <a:spcPts val="0"/>
              </a:spcBef>
              <a:spcAft>
                <a:spcPts val="0"/>
              </a:spcAft>
              <a:buNone/>
            </a:pPr>
            <a:r>
              <a:rPr b="1" lang="en-GB" sz="2900">
                <a:solidFill>
                  <a:srgbClr val="385CA9"/>
                </a:solidFill>
                <a:latin typeface="Barlow"/>
                <a:ea typeface="Barlow"/>
                <a:cs typeface="Barlow"/>
                <a:sym typeface="Barlow"/>
              </a:rPr>
              <a:t>EDIB, Gender and Multilingualism</a:t>
            </a:r>
            <a:endParaRPr sz="2900">
              <a:solidFill>
                <a:srgbClr val="385CA9"/>
              </a:solidFill>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fde28eee11_0_0"/>
          <p:cNvSpPr txBox="1"/>
          <p:nvPr>
            <p:ph idx="1" type="body"/>
          </p:nvPr>
        </p:nvSpPr>
        <p:spPr>
          <a:xfrm>
            <a:off x="893700" y="4649963"/>
            <a:ext cx="6462600" cy="350700"/>
          </a:xfrm>
          <a:prstGeom prst="rect">
            <a:avLst/>
          </a:prstGeom>
        </p:spPr>
        <p:txBody>
          <a:bodyPr anchorCtr="0" anchor="b" bIns="91425" lIns="91425" spcFirstLastPara="1" rIns="91425" wrap="square" tIns="91425">
            <a:normAutofit fontScale="92500" lnSpcReduction="20000"/>
          </a:bodyPr>
          <a:lstStyle/>
          <a:p>
            <a:pPr indent="0" lvl="0" marL="0" rtl="0" algn="l">
              <a:spcBef>
                <a:spcPts val="360"/>
              </a:spcBef>
              <a:spcAft>
                <a:spcPts val="0"/>
              </a:spcAft>
              <a:buNone/>
            </a:pPr>
            <a:r>
              <a:t/>
            </a:r>
            <a:endParaRPr/>
          </a:p>
        </p:txBody>
      </p:sp>
      <p:pic>
        <p:nvPicPr>
          <p:cNvPr id="169" name="Google Shape;169;g2fde28eee11_0_0"/>
          <p:cNvPicPr preferRelativeResize="0"/>
          <p:nvPr/>
        </p:nvPicPr>
        <p:blipFill>
          <a:blip r:embed="rId3">
            <a:alphaModFix/>
          </a:blip>
          <a:stretch>
            <a:fillRect/>
          </a:stretch>
        </p:blipFill>
        <p:spPr>
          <a:xfrm>
            <a:off x="0" y="152400"/>
            <a:ext cx="8991600" cy="42214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fce3aa9fc4_0_338"/>
          <p:cNvSpPr txBox="1"/>
          <p:nvPr>
            <p:ph idx="1" type="body"/>
          </p:nvPr>
        </p:nvSpPr>
        <p:spPr>
          <a:xfrm>
            <a:off x="332075" y="199525"/>
            <a:ext cx="4619400" cy="1426200"/>
          </a:xfrm>
          <a:prstGeom prst="rect">
            <a:avLst/>
          </a:prstGeom>
        </p:spPr>
        <p:txBody>
          <a:bodyPr anchorCtr="0" anchor="b" bIns="91425" lIns="91425" spcFirstLastPara="1" rIns="91425" wrap="square" tIns="91425">
            <a:noAutofit/>
          </a:bodyPr>
          <a:lstStyle/>
          <a:p>
            <a:pPr indent="0" lvl="0" marL="0" rtl="0" algn="l">
              <a:spcBef>
                <a:spcPts val="360"/>
              </a:spcBef>
              <a:spcAft>
                <a:spcPts val="0"/>
              </a:spcAft>
              <a:buNone/>
            </a:pPr>
            <a:r>
              <a:rPr b="1" lang="en-GB" sz="2100">
                <a:solidFill>
                  <a:srgbClr val="F9A01B"/>
                </a:solidFill>
                <a:highlight>
                  <a:srgbClr val="FFFFFF"/>
                </a:highlight>
              </a:rPr>
              <a:t>Self-assessment tool</a:t>
            </a:r>
            <a:endParaRPr b="1" sz="2100">
              <a:solidFill>
                <a:srgbClr val="F9A01B"/>
              </a:solidFill>
              <a:highlight>
                <a:srgbClr val="FFFFFF"/>
              </a:highlight>
            </a:endParaRPr>
          </a:p>
          <a:p>
            <a:pPr indent="0" lvl="0" marL="0" rtl="0" algn="l">
              <a:spcBef>
                <a:spcPts val="360"/>
              </a:spcBef>
              <a:spcAft>
                <a:spcPts val="0"/>
              </a:spcAft>
              <a:buNone/>
            </a:pPr>
            <a:r>
              <a:t/>
            </a:r>
            <a:endParaRPr b="1" sz="900">
              <a:solidFill>
                <a:srgbClr val="212529"/>
              </a:solidFill>
              <a:highlight>
                <a:srgbClr val="FFFFFF"/>
              </a:highlight>
            </a:endParaRPr>
          </a:p>
          <a:p>
            <a:pPr indent="0" lvl="0" marL="0" rtl="0" algn="l">
              <a:lnSpc>
                <a:spcPct val="115000"/>
              </a:lnSpc>
              <a:spcBef>
                <a:spcPts val="360"/>
              </a:spcBef>
              <a:spcAft>
                <a:spcPts val="0"/>
              </a:spcAft>
              <a:buNone/>
            </a:pPr>
            <a:r>
              <a:rPr lang="en-GB" sz="1050">
                <a:solidFill>
                  <a:srgbClr val="212529"/>
                </a:solidFill>
                <a:highlight>
                  <a:srgbClr val="FFFFFF"/>
                </a:highlight>
                <a:latin typeface="Barlow Medium"/>
                <a:ea typeface="Barlow Medium"/>
                <a:cs typeface="Barlow Medium"/>
                <a:sym typeface="Barlow Medium"/>
              </a:rPr>
              <a:t>A web-based application for institutional publishers (IPs) and service providers (SPs) enabling them to analyze their level of compliance with the DOAS and sustainability guidelines.</a:t>
            </a:r>
            <a:endParaRPr sz="1050">
              <a:solidFill>
                <a:srgbClr val="212529"/>
              </a:solidFill>
              <a:highlight>
                <a:srgbClr val="FFFFFF"/>
              </a:highlight>
              <a:latin typeface="Barlow Medium"/>
              <a:ea typeface="Barlow Medium"/>
              <a:cs typeface="Barlow Medium"/>
              <a:sym typeface="Barlow Medium"/>
            </a:endParaRPr>
          </a:p>
          <a:p>
            <a:pPr indent="0" lvl="0" marL="0" rtl="0" algn="l">
              <a:lnSpc>
                <a:spcPct val="115000"/>
              </a:lnSpc>
              <a:spcBef>
                <a:spcPts val="360"/>
              </a:spcBef>
              <a:spcAft>
                <a:spcPts val="0"/>
              </a:spcAft>
              <a:buNone/>
            </a:pPr>
            <a:r>
              <a:rPr lang="en-GB" sz="1050">
                <a:solidFill>
                  <a:srgbClr val="212529"/>
                </a:solidFill>
                <a:highlight>
                  <a:srgbClr val="FFFFFF"/>
                </a:highlight>
                <a:latin typeface="Barlow Medium"/>
                <a:ea typeface="Barlow Medium"/>
                <a:cs typeface="Barlow Medium"/>
                <a:sym typeface="Barlow Medium"/>
              </a:rPr>
              <a:t>Currently only the DOAS self-assessment module is available.</a:t>
            </a:r>
            <a:endParaRPr sz="1050">
              <a:solidFill>
                <a:srgbClr val="212529"/>
              </a:solidFill>
              <a:highlight>
                <a:srgbClr val="FFFFFF"/>
              </a:highlight>
              <a:latin typeface="Barlow Medium"/>
              <a:ea typeface="Barlow Medium"/>
              <a:cs typeface="Barlow Medium"/>
              <a:sym typeface="Barlow Medium"/>
            </a:endParaRPr>
          </a:p>
        </p:txBody>
      </p:sp>
      <p:pic>
        <p:nvPicPr>
          <p:cNvPr id="321" name="Google Shape;321;g2fce3aa9fc4_0_338"/>
          <p:cNvPicPr preferRelativeResize="0"/>
          <p:nvPr/>
        </p:nvPicPr>
        <p:blipFill>
          <a:blip r:embed="rId3">
            <a:alphaModFix/>
          </a:blip>
          <a:stretch>
            <a:fillRect/>
          </a:stretch>
        </p:blipFill>
        <p:spPr>
          <a:xfrm>
            <a:off x="5011508" y="-31825"/>
            <a:ext cx="4203592" cy="5143500"/>
          </a:xfrm>
          <a:prstGeom prst="rect">
            <a:avLst/>
          </a:prstGeom>
          <a:noFill/>
          <a:ln>
            <a:noFill/>
          </a:ln>
        </p:spPr>
      </p:pic>
      <p:pic>
        <p:nvPicPr>
          <p:cNvPr id="322" name="Google Shape;322;g2fce3aa9fc4_0_338"/>
          <p:cNvPicPr preferRelativeResize="0"/>
          <p:nvPr/>
        </p:nvPicPr>
        <p:blipFill>
          <a:blip r:embed="rId4">
            <a:alphaModFix/>
          </a:blip>
          <a:stretch>
            <a:fillRect/>
          </a:stretch>
        </p:blipFill>
        <p:spPr>
          <a:xfrm>
            <a:off x="388875" y="1625725"/>
            <a:ext cx="3378034" cy="3449526"/>
          </a:xfrm>
          <a:prstGeom prst="rect">
            <a:avLst/>
          </a:prstGeom>
          <a:noFill/>
          <a:ln>
            <a:noFill/>
          </a:ln>
        </p:spPr>
      </p:pic>
      <p:pic>
        <p:nvPicPr>
          <p:cNvPr id="323" name="Google Shape;323;g2fce3aa9fc4_0_338">
            <a:hlinkClick r:id="rId5"/>
          </p:cNvPr>
          <p:cNvPicPr preferRelativeResize="0"/>
          <p:nvPr/>
        </p:nvPicPr>
        <p:blipFill>
          <a:blip r:embed="rId6">
            <a:alphaModFix/>
          </a:blip>
          <a:stretch>
            <a:fillRect/>
          </a:stretch>
        </p:blipFill>
        <p:spPr>
          <a:xfrm>
            <a:off x="3893175" y="3679500"/>
            <a:ext cx="1302075" cy="1314575"/>
          </a:xfrm>
          <a:prstGeom prst="rect">
            <a:avLst/>
          </a:prstGeom>
          <a:noFill/>
          <a:ln>
            <a:noFill/>
          </a:ln>
        </p:spPr>
      </p:pic>
      <p:sp>
        <p:nvSpPr>
          <p:cNvPr id="324" name="Google Shape;324;g2fce3aa9fc4_0_338"/>
          <p:cNvSpPr txBox="1"/>
          <p:nvPr/>
        </p:nvSpPr>
        <p:spPr>
          <a:xfrm>
            <a:off x="577875" y="45938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latin typeface="Barlow"/>
                <a:ea typeface="Barlow"/>
                <a:cs typeface="Barlow"/>
                <a:sym typeface="Barlow"/>
                <a:hlinkClick r:id="rId7"/>
              </a:rPr>
              <a:t>https://diamas.fecyt.es/</a:t>
            </a:r>
            <a:r>
              <a:rPr lang="en-GB">
                <a:latin typeface="Barlow"/>
                <a:ea typeface="Barlow"/>
                <a:cs typeface="Barlow"/>
                <a:sym typeface="Barlow"/>
              </a:rPr>
              <a:t> </a:t>
            </a:r>
            <a:endParaRPr>
              <a:latin typeface="Barlow"/>
              <a:ea typeface="Barlow"/>
              <a:cs typeface="Barlow"/>
              <a:sym typeface="Barlo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fce3aa9fc4_0_346"/>
          <p:cNvSpPr txBox="1"/>
          <p:nvPr>
            <p:ph idx="1" type="body"/>
          </p:nvPr>
        </p:nvSpPr>
        <p:spPr>
          <a:xfrm>
            <a:off x="893700" y="4649963"/>
            <a:ext cx="6462600" cy="350700"/>
          </a:xfrm>
          <a:prstGeom prst="rect">
            <a:avLst/>
          </a:prstGeom>
        </p:spPr>
        <p:txBody>
          <a:bodyPr anchorCtr="0" anchor="b" bIns="91425" lIns="91425" spcFirstLastPara="1" rIns="91425" wrap="square" tIns="91425">
            <a:normAutofit fontScale="92500" lnSpcReduction="20000"/>
          </a:bodyPr>
          <a:lstStyle/>
          <a:p>
            <a:pPr indent="0" lvl="0" marL="0" rtl="0" algn="l">
              <a:spcBef>
                <a:spcPts val="360"/>
              </a:spcBef>
              <a:spcAft>
                <a:spcPts val="0"/>
              </a:spcAft>
              <a:buNone/>
            </a:pPr>
            <a:r>
              <a:t/>
            </a:r>
            <a:endParaRPr/>
          </a:p>
        </p:txBody>
      </p:sp>
      <p:pic>
        <p:nvPicPr>
          <p:cNvPr id="330" name="Google Shape;330;g2fce3aa9fc4_0_346"/>
          <p:cNvPicPr preferRelativeResize="0"/>
          <p:nvPr/>
        </p:nvPicPr>
        <p:blipFill>
          <a:blip r:embed="rId3">
            <a:alphaModFix/>
          </a:blip>
          <a:stretch>
            <a:fillRect/>
          </a:stretch>
        </p:blipFill>
        <p:spPr>
          <a:xfrm>
            <a:off x="56325" y="0"/>
            <a:ext cx="9038580" cy="51435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g2fd00fd4207_0_37"/>
          <p:cNvSpPr txBox="1"/>
          <p:nvPr>
            <p:ph idx="1" type="body"/>
          </p:nvPr>
        </p:nvSpPr>
        <p:spPr>
          <a:xfrm>
            <a:off x="2891375" y="279300"/>
            <a:ext cx="5807700" cy="18945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en-GB" sz="2200">
                <a:solidFill>
                  <a:srgbClr val="385CA9"/>
                </a:solidFill>
              </a:rPr>
              <a:t>Results</a:t>
            </a:r>
            <a:endParaRPr b="1" sz="2200">
              <a:solidFill>
                <a:srgbClr val="385CA9"/>
              </a:solidFill>
            </a:endParaRPr>
          </a:p>
          <a:p>
            <a:pPr indent="-342900" lvl="0" marL="457200" rtl="0" algn="l">
              <a:lnSpc>
                <a:spcPct val="150000"/>
              </a:lnSpc>
              <a:spcBef>
                <a:spcPts val="0"/>
              </a:spcBef>
              <a:spcAft>
                <a:spcPts val="0"/>
              </a:spcAft>
              <a:buSzPts val="1800"/>
              <a:buChar char="●"/>
            </a:pPr>
            <a:r>
              <a:rPr lang="en-GB"/>
              <a:t>One-page report (PDF)</a:t>
            </a:r>
            <a:endParaRPr/>
          </a:p>
          <a:p>
            <a:pPr indent="-342900" lvl="0" marL="457200" rtl="0" algn="l">
              <a:lnSpc>
                <a:spcPct val="150000"/>
              </a:lnSpc>
              <a:spcBef>
                <a:spcPts val="0"/>
              </a:spcBef>
              <a:spcAft>
                <a:spcPts val="0"/>
              </a:spcAft>
              <a:buSzPts val="1800"/>
              <a:buChar char="●"/>
            </a:pPr>
            <a:r>
              <a:rPr lang="en-GB"/>
              <a:t>Online report</a:t>
            </a:r>
            <a:endParaRPr/>
          </a:p>
          <a:p>
            <a:pPr indent="0" lvl="0" marL="0" rtl="0" algn="l">
              <a:spcBef>
                <a:spcPts val="0"/>
              </a:spcBef>
              <a:spcAft>
                <a:spcPts val="0"/>
              </a:spcAft>
              <a:buNone/>
            </a:pPr>
            <a:r>
              <a:t/>
            </a:r>
            <a:endParaRPr/>
          </a:p>
        </p:txBody>
      </p:sp>
      <p:pic>
        <p:nvPicPr>
          <p:cNvPr id="336" name="Google Shape;336;g2fd00fd4207_0_37"/>
          <p:cNvPicPr preferRelativeResize="0"/>
          <p:nvPr/>
        </p:nvPicPr>
        <p:blipFill>
          <a:blip r:embed="rId3">
            <a:alphaModFix/>
          </a:blip>
          <a:stretch>
            <a:fillRect/>
          </a:stretch>
        </p:blipFill>
        <p:spPr>
          <a:xfrm>
            <a:off x="213200" y="3474750"/>
            <a:ext cx="1812453" cy="1525925"/>
          </a:xfrm>
          <a:prstGeom prst="rect">
            <a:avLst/>
          </a:prstGeom>
          <a:noFill/>
          <a:ln>
            <a:noFill/>
          </a:ln>
          <a:effectLst>
            <a:outerShdw blurRad="57150" rotWithShape="0" algn="bl" dir="5400000" dist="19050">
              <a:srgbClr val="000000">
                <a:alpha val="50000"/>
              </a:srgbClr>
            </a:outerShdw>
          </a:effectLst>
        </p:spPr>
      </p:pic>
      <p:pic>
        <p:nvPicPr>
          <p:cNvPr id="337" name="Google Shape;337;g2fd00fd4207_0_37"/>
          <p:cNvPicPr preferRelativeResize="0"/>
          <p:nvPr/>
        </p:nvPicPr>
        <p:blipFill>
          <a:blip r:embed="rId4">
            <a:alphaModFix/>
          </a:blip>
          <a:stretch>
            <a:fillRect/>
          </a:stretch>
        </p:blipFill>
        <p:spPr>
          <a:xfrm>
            <a:off x="0" y="0"/>
            <a:ext cx="2453225" cy="3474761"/>
          </a:xfrm>
          <a:prstGeom prst="rect">
            <a:avLst/>
          </a:prstGeom>
          <a:noFill/>
          <a:ln>
            <a:noFill/>
          </a:ln>
          <a:effectLst>
            <a:outerShdw blurRad="57150" rotWithShape="0" algn="bl" dir="5400000" dist="19050">
              <a:srgbClr val="000000">
                <a:alpha val="50000"/>
              </a:srgbClr>
            </a:outerShdw>
          </a:effectLst>
        </p:spPr>
      </p:pic>
      <p:pic>
        <p:nvPicPr>
          <p:cNvPr id="338" name="Google Shape;338;g2fd00fd4207_0_37"/>
          <p:cNvPicPr preferRelativeResize="0"/>
          <p:nvPr/>
        </p:nvPicPr>
        <p:blipFill>
          <a:blip r:embed="rId5">
            <a:alphaModFix/>
          </a:blip>
          <a:stretch>
            <a:fillRect/>
          </a:stretch>
        </p:blipFill>
        <p:spPr>
          <a:xfrm>
            <a:off x="2382225" y="1704925"/>
            <a:ext cx="6462600" cy="3295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2fde28eee11_0_28"/>
          <p:cNvSpPr txBox="1"/>
          <p:nvPr>
            <p:ph idx="1" type="body"/>
          </p:nvPr>
        </p:nvSpPr>
        <p:spPr>
          <a:xfrm>
            <a:off x="893700" y="4649963"/>
            <a:ext cx="6462600" cy="350700"/>
          </a:xfrm>
          <a:prstGeom prst="rect">
            <a:avLst/>
          </a:prstGeom>
        </p:spPr>
        <p:txBody>
          <a:bodyPr anchorCtr="0" anchor="b" bIns="91425" lIns="91425" spcFirstLastPara="1" rIns="91425" wrap="square" tIns="91425">
            <a:normAutofit fontScale="92500" lnSpcReduction="20000"/>
          </a:bodyPr>
          <a:lstStyle/>
          <a:p>
            <a:pPr indent="0" lvl="0" marL="0" rtl="0" algn="l">
              <a:spcBef>
                <a:spcPts val="360"/>
              </a:spcBef>
              <a:spcAft>
                <a:spcPts val="0"/>
              </a:spcAft>
              <a:buNone/>
            </a:pPr>
            <a:r>
              <a:t/>
            </a:r>
            <a:endParaRPr/>
          </a:p>
        </p:txBody>
      </p:sp>
      <p:pic>
        <p:nvPicPr>
          <p:cNvPr id="344" name="Google Shape;344;g2fde28eee11_0_28"/>
          <p:cNvPicPr preferRelativeResize="0"/>
          <p:nvPr/>
        </p:nvPicPr>
        <p:blipFill>
          <a:blip r:embed="rId3">
            <a:alphaModFix/>
          </a:blip>
          <a:stretch>
            <a:fillRect/>
          </a:stretch>
        </p:blipFill>
        <p:spPr>
          <a:xfrm>
            <a:off x="0" y="0"/>
            <a:ext cx="9083099" cy="3313899"/>
          </a:xfrm>
          <a:prstGeom prst="rect">
            <a:avLst/>
          </a:prstGeom>
          <a:noFill/>
          <a:ln>
            <a:noFill/>
          </a:ln>
          <a:effectLst>
            <a:outerShdw blurRad="57150" rotWithShape="0" algn="bl" dir="5400000" dist="19050">
              <a:srgbClr val="000000">
                <a:alpha val="50000"/>
              </a:srgbClr>
            </a:outerShdw>
          </a:effectLst>
        </p:spPr>
      </p:pic>
      <p:pic>
        <p:nvPicPr>
          <p:cNvPr id="345" name="Google Shape;345;g2fde28eee11_0_28"/>
          <p:cNvPicPr preferRelativeResize="0"/>
          <p:nvPr/>
        </p:nvPicPr>
        <p:blipFill>
          <a:blip r:embed="rId4">
            <a:alphaModFix/>
          </a:blip>
          <a:stretch>
            <a:fillRect/>
          </a:stretch>
        </p:blipFill>
        <p:spPr>
          <a:xfrm>
            <a:off x="6283400" y="3245625"/>
            <a:ext cx="2799700" cy="1897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2fde28eee11_0_22"/>
          <p:cNvSpPr txBox="1"/>
          <p:nvPr>
            <p:ph idx="1" type="body"/>
          </p:nvPr>
        </p:nvSpPr>
        <p:spPr>
          <a:xfrm>
            <a:off x="893700" y="4649963"/>
            <a:ext cx="6462600" cy="350700"/>
          </a:xfrm>
          <a:prstGeom prst="rect">
            <a:avLst/>
          </a:prstGeom>
        </p:spPr>
        <p:txBody>
          <a:bodyPr anchorCtr="0" anchor="b" bIns="91425" lIns="91425" spcFirstLastPara="1" rIns="91425" wrap="square" tIns="91425">
            <a:normAutofit fontScale="92500" lnSpcReduction="20000"/>
          </a:bodyPr>
          <a:lstStyle/>
          <a:p>
            <a:pPr indent="0" lvl="0" marL="0" rtl="0" algn="l">
              <a:spcBef>
                <a:spcPts val="360"/>
              </a:spcBef>
              <a:spcAft>
                <a:spcPts val="0"/>
              </a:spcAft>
              <a:buNone/>
            </a:pPr>
            <a:r>
              <a:t/>
            </a:r>
            <a:endParaRPr/>
          </a:p>
        </p:txBody>
      </p:sp>
      <p:pic>
        <p:nvPicPr>
          <p:cNvPr id="351" name="Google Shape;351;g2fde28eee11_0_22"/>
          <p:cNvPicPr preferRelativeResize="0"/>
          <p:nvPr/>
        </p:nvPicPr>
        <p:blipFill>
          <a:blip r:embed="rId3">
            <a:alphaModFix/>
          </a:blip>
          <a:stretch>
            <a:fillRect/>
          </a:stretch>
        </p:blipFill>
        <p:spPr>
          <a:xfrm>
            <a:off x="1351675" y="0"/>
            <a:ext cx="6718251" cy="52134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fd00fd4207_0_95"/>
          <p:cNvSpPr txBox="1"/>
          <p:nvPr>
            <p:ph type="ctrTitle"/>
          </p:nvPr>
        </p:nvSpPr>
        <p:spPr>
          <a:xfrm>
            <a:off x="311700" y="2348925"/>
            <a:ext cx="8520600" cy="1743600"/>
          </a:xfrm>
          <a:prstGeom prst="rect">
            <a:avLst/>
          </a:prstGeom>
        </p:spPr>
        <p:txBody>
          <a:bodyPr anchorCtr="0" anchor="b" bIns="91425" lIns="91425" spcFirstLastPara="1" rIns="91425" wrap="square" tIns="91425">
            <a:noAutofit/>
          </a:bodyPr>
          <a:lstStyle/>
          <a:p>
            <a:pPr indent="0" lvl="0" marL="0" rtl="0" algn="ctr">
              <a:lnSpc>
                <a:spcPct val="150000"/>
              </a:lnSpc>
              <a:spcBef>
                <a:spcPts val="0"/>
              </a:spcBef>
              <a:spcAft>
                <a:spcPts val="0"/>
              </a:spcAft>
              <a:buSzPts val="990"/>
              <a:buNone/>
            </a:pPr>
            <a:r>
              <a:rPr lang="en-GB" sz="2680"/>
              <a:t>DOAS can help you </a:t>
            </a:r>
            <a:r>
              <a:rPr lang="en-GB" sz="2680"/>
              <a:t>identify</a:t>
            </a:r>
            <a:r>
              <a:rPr lang="en-GB" sz="2680"/>
              <a:t> what needs to be improved in order to ensure better visibility of your journal and its chances to get indexed.</a:t>
            </a:r>
            <a:endParaRPr sz="268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fde28eee11_0_87"/>
          <p:cNvSpPr txBox="1"/>
          <p:nvPr>
            <p:ph idx="1" type="body"/>
          </p:nvPr>
        </p:nvSpPr>
        <p:spPr>
          <a:xfrm>
            <a:off x="893700" y="3899976"/>
            <a:ext cx="6462600" cy="1100700"/>
          </a:xfrm>
          <a:prstGeom prst="rect">
            <a:avLst/>
          </a:prstGeom>
        </p:spPr>
        <p:txBody>
          <a:bodyPr anchorCtr="0" anchor="b" bIns="91425" lIns="91425" spcFirstLastPara="1" rIns="91425" wrap="square" tIns="91425">
            <a:noAutofit/>
          </a:bodyPr>
          <a:lstStyle/>
          <a:p>
            <a:pPr indent="0" lvl="0" marL="0" rtl="0" algn="l">
              <a:lnSpc>
                <a:spcPct val="150000"/>
              </a:lnSpc>
              <a:spcBef>
                <a:spcPts val="360"/>
              </a:spcBef>
              <a:spcAft>
                <a:spcPts val="0"/>
              </a:spcAft>
              <a:buNone/>
            </a:pPr>
            <a:r>
              <a:rPr lang="en-GB" sz="1900">
                <a:solidFill>
                  <a:srgbClr val="385CA9"/>
                </a:solidFill>
                <a:latin typeface="Barlow SemiBold"/>
                <a:ea typeface="Barlow SemiBold"/>
                <a:cs typeface="Barlow SemiBold"/>
                <a:sym typeface="Barlow SemiBold"/>
              </a:rPr>
              <a:t>Scan the QR code</a:t>
            </a:r>
            <a:endParaRPr sz="1900">
              <a:solidFill>
                <a:srgbClr val="385CA9"/>
              </a:solidFill>
              <a:latin typeface="Barlow SemiBold"/>
              <a:ea typeface="Barlow SemiBold"/>
              <a:cs typeface="Barlow SemiBold"/>
              <a:sym typeface="Barlow SemiBold"/>
            </a:endParaRPr>
          </a:p>
          <a:p>
            <a:pPr indent="0" lvl="0" marL="0" rtl="0" algn="l">
              <a:lnSpc>
                <a:spcPct val="150000"/>
              </a:lnSpc>
              <a:spcBef>
                <a:spcPts val="360"/>
              </a:spcBef>
              <a:spcAft>
                <a:spcPts val="0"/>
              </a:spcAft>
              <a:buNone/>
            </a:pPr>
            <a:r>
              <a:rPr lang="en-GB" sz="1900">
                <a:solidFill>
                  <a:srgbClr val="385CA9"/>
                </a:solidFill>
                <a:latin typeface="Barlow SemiBold"/>
                <a:ea typeface="Barlow SemiBold"/>
                <a:cs typeface="Barlow SemiBold"/>
                <a:sym typeface="Barlow SemiBold"/>
              </a:rPr>
              <a:t>Mark all elements that you consider relevant for visibility.</a:t>
            </a:r>
            <a:endParaRPr sz="1900">
              <a:solidFill>
                <a:srgbClr val="385CA9"/>
              </a:solidFill>
              <a:latin typeface="Barlow SemiBold"/>
              <a:ea typeface="Barlow SemiBold"/>
              <a:cs typeface="Barlow SemiBold"/>
              <a:sym typeface="Barlow SemiBold"/>
            </a:endParaRPr>
          </a:p>
          <a:p>
            <a:pPr indent="0" lvl="0" marL="0" rtl="0" algn="l">
              <a:lnSpc>
                <a:spcPct val="150000"/>
              </a:lnSpc>
              <a:spcBef>
                <a:spcPts val="360"/>
              </a:spcBef>
              <a:spcAft>
                <a:spcPts val="0"/>
              </a:spcAft>
              <a:buNone/>
            </a:pPr>
            <a:r>
              <a:rPr lang="en-GB" sz="1900">
                <a:solidFill>
                  <a:srgbClr val="385CA9"/>
                </a:solidFill>
                <a:latin typeface="Barlow SemiBold"/>
                <a:ea typeface="Barlow SemiBold"/>
                <a:cs typeface="Barlow SemiBold"/>
                <a:sym typeface="Barlow SemiBold"/>
              </a:rPr>
              <a:t>Let’s discuss!</a:t>
            </a:r>
            <a:endParaRPr sz="1900">
              <a:solidFill>
                <a:srgbClr val="385CA9"/>
              </a:solidFill>
              <a:latin typeface="Barlow SemiBold"/>
              <a:ea typeface="Barlow SemiBold"/>
              <a:cs typeface="Barlow SemiBold"/>
              <a:sym typeface="Barlow SemiBold"/>
            </a:endParaRPr>
          </a:p>
        </p:txBody>
      </p:sp>
      <p:pic>
        <p:nvPicPr>
          <p:cNvPr id="362" name="Google Shape;362;g2fde28eee11_0_87"/>
          <p:cNvPicPr preferRelativeResize="0"/>
          <p:nvPr/>
        </p:nvPicPr>
        <p:blipFill>
          <a:blip r:embed="rId3">
            <a:alphaModFix/>
          </a:blip>
          <a:stretch>
            <a:fillRect/>
          </a:stretch>
        </p:blipFill>
        <p:spPr>
          <a:xfrm>
            <a:off x="228600" y="152400"/>
            <a:ext cx="8839202" cy="34059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7"/>
          <p:cNvSpPr txBox="1"/>
          <p:nvPr>
            <p:ph type="ctrTitle"/>
          </p:nvPr>
        </p:nvSpPr>
        <p:spPr>
          <a:xfrm>
            <a:off x="126450" y="1545450"/>
            <a:ext cx="8891100" cy="20526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Clr>
                <a:schemeClr val="lt1"/>
              </a:buClr>
              <a:buSzPct val="100000"/>
              <a:buNone/>
            </a:pPr>
            <a:r>
              <a:rPr lang="en-GB"/>
              <a:t>Thank you! </a:t>
            </a:r>
            <a:endParaRPr/>
          </a:p>
          <a:p>
            <a:pPr indent="0" lvl="0" marL="0" rtl="0" algn="ctr">
              <a:lnSpc>
                <a:spcPct val="100000"/>
              </a:lnSpc>
              <a:spcBef>
                <a:spcPts val="0"/>
              </a:spcBef>
              <a:spcAft>
                <a:spcPts val="0"/>
              </a:spcAft>
              <a:buClr>
                <a:schemeClr val="lt1"/>
              </a:buClr>
              <a:buSzPct val="100000"/>
              <a:buNone/>
            </a:pPr>
            <a:r>
              <a:t/>
            </a:r>
            <a:endParaRPr/>
          </a:p>
          <a:p>
            <a:pPr indent="0" lvl="0" marL="0" rtl="0" algn="ctr">
              <a:lnSpc>
                <a:spcPct val="100000"/>
              </a:lnSpc>
              <a:spcBef>
                <a:spcPts val="0"/>
              </a:spcBef>
              <a:spcAft>
                <a:spcPts val="0"/>
              </a:spcAft>
              <a:buClr>
                <a:schemeClr val="lt1"/>
              </a:buClr>
              <a:buSzPct val="100000"/>
              <a:buNone/>
            </a:pPr>
            <a:r>
              <a:rPr lang="en-GB"/>
              <a:t>Questions?</a:t>
            </a:r>
            <a:endParaRPr/>
          </a:p>
        </p:txBody>
      </p:sp>
      <p:sp>
        <p:nvSpPr>
          <p:cNvPr id="368" name="Google Shape;368;p37"/>
          <p:cNvSpPr txBox="1"/>
          <p:nvPr/>
        </p:nvSpPr>
        <p:spPr>
          <a:xfrm>
            <a:off x="568225" y="3686425"/>
            <a:ext cx="41964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500"/>
              <a:buFont typeface="Arial"/>
              <a:buNone/>
            </a:pPr>
            <a:r>
              <a:rPr b="0" i="0" lang="en-GB" sz="1500" u="none" cap="none" strike="noStrike">
                <a:solidFill>
                  <a:srgbClr val="1D3880"/>
                </a:solidFill>
                <a:latin typeface="Barlow"/>
                <a:ea typeface="Barlow"/>
                <a:cs typeface="Barlow"/>
                <a:sym typeface="Barlow"/>
              </a:rPr>
              <a:t>Newsletter subscription: </a:t>
            </a:r>
            <a:r>
              <a:rPr b="0" i="0" lang="en-GB" sz="1500" u="none" cap="none" strike="noStrike">
                <a:solidFill>
                  <a:srgbClr val="1D3880"/>
                </a:solidFill>
                <a:uFill>
                  <a:noFill/>
                </a:uFill>
                <a:latin typeface="Barlow"/>
                <a:ea typeface="Barlow"/>
                <a:cs typeface="Barlow"/>
                <a:sym typeface="Barlow"/>
                <a:hlinkClick r:id="rId3">
                  <a:extLst>
                    <a:ext uri="{A12FA001-AC4F-418D-AE19-62706E023703}">
                      <ahyp:hlinkClr val="tx"/>
                    </a:ext>
                  </a:extLst>
                </a:hlinkClick>
              </a:rPr>
              <a:t>DIAMAS</a:t>
            </a:r>
            <a:r>
              <a:rPr b="0" i="0" lang="en-GB" sz="1500" u="none" cap="none" strike="noStrike">
                <a:solidFill>
                  <a:srgbClr val="1D3880"/>
                </a:solidFill>
                <a:latin typeface="Barlow"/>
                <a:ea typeface="Barlow"/>
                <a:cs typeface="Barlow"/>
                <a:sym typeface="Barlow"/>
              </a:rPr>
              <a:t> </a:t>
            </a:r>
            <a:endParaRPr b="0" i="0" sz="1500" u="none" cap="none" strike="noStrike">
              <a:solidFill>
                <a:srgbClr val="1D3880"/>
              </a:solidFill>
              <a:latin typeface="Barlow"/>
              <a:ea typeface="Barlow"/>
              <a:cs typeface="Barlow"/>
              <a:sym typeface="Barlow"/>
            </a:endParaRPr>
          </a:p>
          <a:p>
            <a:pPr indent="0" lvl="0" marL="0" marR="0" rtl="0" algn="l">
              <a:lnSpc>
                <a:spcPct val="150000"/>
              </a:lnSpc>
              <a:spcBef>
                <a:spcPts val="0"/>
              </a:spcBef>
              <a:spcAft>
                <a:spcPts val="0"/>
              </a:spcAft>
              <a:buClr>
                <a:srgbClr val="000000"/>
              </a:buClr>
              <a:buSzPts val="1500"/>
              <a:buFont typeface="Arial"/>
              <a:buNone/>
            </a:pPr>
            <a:r>
              <a:rPr b="0" i="0" lang="en-GB" sz="1500" u="none" cap="none" strike="noStrike">
                <a:solidFill>
                  <a:srgbClr val="1D3880"/>
                </a:solidFill>
                <a:latin typeface="Barlow"/>
                <a:ea typeface="Barlow"/>
                <a:cs typeface="Barlow"/>
                <a:sym typeface="Barlow"/>
              </a:rPr>
              <a:t>Follow us: </a:t>
            </a:r>
            <a:r>
              <a:rPr b="0" i="0" lang="en-GB" sz="1500" u="none" cap="none" strike="noStrike">
                <a:solidFill>
                  <a:srgbClr val="1D3880"/>
                </a:solidFill>
                <a:uFill>
                  <a:noFill/>
                </a:uFill>
                <a:latin typeface="Barlow"/>
                <a:ea typeface="Barlow"/>
                <a:cs typeface="Barlow"/>
                <a:sym typeface="Barlow"/>
                <a:hlinkClick r:id="rId4">
                  <a:extLst>
                    <a:ext uri="{A12FA001-AC4F-418D-AE19-62706E023703}">
                      <ahyp:hlinkClr val="tx"/>
                    </a:ext>
                  </a:extLst>
                </a:hlinkClick>
              </a:rPr>
              <a:t>@diamasproject</a:t>
            </a:r>
            <a:endParaRPr b="0" i="0" sz="1500" u="none" cap="none" strike="noStrike">
              <a:solidFill>
                <a:srgbClr val="1D3880"/>
              </a:solidFill>
              <a:latin typeface="Barlow"/>
              <a:ea typeface="Barlow"/>
              <a:cs typeface="Barlow"/>
              <a:sym typeface="Barlow"/>
            </a:endParaRPr>
          </a:p>
          <a:p>
            <a:pPr indent="0" lvl="0" marL="0" marR="0" rtl="0" algn="l">
              <a:lnSpc>
                <a:spcPct val="150000"/>
              </a:lnSpc>
              <a:spcBef>
                <a:spcPts val="0"/>
              </a:spcBef>
              <a:spcAft>
                <a:spcPts val="0"/>
              </a:spcAft>
              <a:buClr>
                <a:srgbClr val="000000"/>
              </a:buClr>
              <a:buSzPts val="1500"/>
              <a:buFont typeface="Arial"/>
              <a:buNone/>
            </a:pPr>
            <a:r>
              <a:rPr b="0" i="0" lang="en-GB" sz="1500" u="none" cap="none" strike="noStrike">
                <a:solidFill>
                  <a:srgbClr val="1D3880"/>
                </a:solidFill>
                <a:latin typeface="Barlow"/>
                <a:ea typeface="Barlow"/>
                <a:cs typeface="Barlow"/>
                <a:sym typeface="Barlow"/>
              </a:rPr>
              <a:t>Have a closer look: </a:t>
            </a:r>
            <a:r>
              <a:rPr b="0" i="0" lang="en-GB" sz="1500" u="none" cap="none" strike="noStrike">
                <a:solidFill>
                  <a:srgbClr val="1D3880"/>
                </a:solidFill>
                <a:uFill>
                  <a:noFill/>
                </a:uFill>
                <a:latin typeface="Barlow"/>
                <a:ea typeface="Barlow"/>
                <a:cs typeface="Barlow"/>
                <a:sym typeface="Barlow"/>
                <a:hlinkClick r:id="rId5">
                  <a:extLst>
                    <a:ext uri="{A12FA001-AC4F-418D-AE19-62706E023703}">
                      <ahyp:hlinkClr val="tx"/>
                    </a:ext>
                  </a:extLst>
                </a:hlinkClick>
              </a:rPr>
              <a:t>diamasproject.eu</a:t>
            </a:r>
            <a:endParaRPr b="0" i="0" sz="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g2fd00fd4207_0_0"/>
          <p:cNvSpPr txBox="1"/>
          <p:nvPr>
            <p:ph idx="1" type="body"/>
          </p:nvPr>
        </p:nvSpPr>
        <p:spPr>
          <a:xfrm>
            <a:off x="635700" y="1422300"/>
            <a:ext cx="4711200" cy="3416400"/>
          </a:xfrm>
          <a:prstGeom prst="rect">
            <a:avLst/>
          </a:prstGeom>
        </p:spPr>
        <p:txBody>
          <a:bodyPr anchorCtr="0" anchor="t" bIns="91425" lIns="91425" spcFirstLastPara="1" rIns="91425" wrap="square" tIns="91425">
            <a:normAutofit fontScale="62500" lnSpcReduction="10000"/>
          </a:bodyPr>
          <a:lstStyle/>
          <a:p>
            <a:pPr indent="0" lvl="0" marL="0" rtl="0" algn="l">
              <a:lnSpc>
                <a:spcPct val="150000"/>
              </a:lnSpc>
              <a:spcBef>
                <a:spcPts val="0"/>
              </a:spcBef>
              <a:spcAft>
                <a:spcPts val="0"/>
              </a:spcAft>
              <a:buNone/>
            </a:pPr>
            <a:r>
              <a:rPr lang="en-GB" sz="4023"/>
              <a:t>Answer the question ‘How to make a journal more visible with the help of tools developed by the DIAMAS project’?</a:t>
            </a:r>
            <a:endParaRPr sz="4023"/>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5" name="Google Shape;175;g2fd00fd4207_0_0"/>
          <p:cNvSpPr txBox="1"/>
          <p:nvPr>
            <p:ph type="title"/>
          </p:nvPr>
        </p:nvSpPr>
        <p:spPr>
          <a:xfrm>
            <a:off x="635700" y="629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GB" sz="3220">
                <a:solidFill>
                  <a:srgbClr val="3B60AB"/>
                </a:solidFill>
              </a:rPr>
              <a:t>Aim</a:t>
            </a:r>
            <a:endParaRPr sz="3220">
              <a:solidFill>
                <a:srgbClr val="3B60AB"/>
              </a:solidFill>
            </a:endParaRPr>
          </a:p>
        </p:txBody>
      </p:sp>
      <p:pic>
        <p:nvPicPr>
          <p:cNvPr id="176" name="Google Shape;176;g2fd00fd4207_0_0"/>
          <p:cNvPicPr preferRelativeResize="0"/>
          <p:nvPr/>
        </p:nvPicPr>
        <p:blipFill>
          <a:blip r:embed="rId3">
            <a:alphaModFix/>
          </a:blip>
          <a:stretch>
            <a:fillRect/>
          </a:stretch>
        </p:blipFill>
        <p:spPr>
          <a:xfrm>
            <a:off x="4962025" y="1116450"/>
            <a:ext cx="4027050" cy="4027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2"/>
          <p:cNvSpPr txBox="1"/>
          <p:nvPr>
            <p:ph type="title"/>
          </p:nvPr>
        </p:nvSpPr>
        <p:spPr>
          <a:xfrm>
            <a:off x="656050" y="827550"/>
            <a:ext cx="2808000" cy="75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GB" sz="3000">
                <a:solidFill>
                  <a:srgbClr val="3B60AB"/>
                </a:solidFill>
              </a:rPr>
              <a:t>Agenda</a:t>
            </a:r>
            <a:endParaRPr sz="3000">
              <a:solidFill>
                <a:srgbClr val="3B60AB"/>
              </a:solidFill>
            </a:endParaRPr>
          </a:p>
        </p:txBody>
      </p:sp>
      <p:sp>
        <p:nvSpPr>
          <p:cNvPr id="182" name="Google Shape;182;p2"/>
          <p:cNvSpPr txBox="1"/>
          <p:nvPr>
            <p:ph idx="1" type="body"/>
          </p:nvPr>
        </p:nvSpPr>
        <p:spPr>
          <a:xfrm>
            <a:off x="656050" y="1699725"/>
            <a:ext cx="6815400" cy="3555000"/>
          </a:xfrm>
          <a:prstGeom prst="rect">
            <a:avLst/>
          </a:prstGeom>
          <a:noFill/>
          <a:ln>
            <a:noFill/>
          </a:ln>
        </p:spPr>
        <p:txBody>
          <a:bodyPr anchorCtr="0" anchor="ctr" bIns="91425" lIns="91425" spcFirstLastPara="1" rIns="91425" wrap="square" tIns="91425">
            <a:normAutofit/>
          </a:bodyPr>
          <a:lstStyle/>
          <a:p>
            <a:pPr indent="0" lvl="0" marL="0" rtl="0" algn="l">
              <a:spcBef>
                <a:spcPts val="1000"/>
              </a:spcBef>
              <a:spcAft>
                <a:spcPts val="0"/>
              </a:spcAft>
              <a:buNone/>
            </a:pPr>
            <a:r>
              <a:rPr lang="en-GB" sz="1600">
                <a:solidFill>
                  <a:schemeClr val="dk1"/>
                </a:solidFill>
              </a:rPr>
              <a:t>Introduction: DIAMAS project and a comprehensive approach to publishing quality </a:t>
            </a:r>
            <a:endParaRPr sz="1600">
              <a:solidFill>
                <a:schemeClr val="dk1"/>
              </a:solidFill>
            </a:endParaRPr>
          </a:p>
          <a:p>
            <a:pPr indent="0" lvl="0" marL="0" rtl="0" algn="l">
              <a:spcBef>
                <a:spcPts val="1000"/>
              </a:spcBef>
              <a:spcAft>
                <a:spcPts val="0"/>
              </a:spcAft>
              <a:buNone/>
            </a:pPr>
            <a:r>
              <a:rPr lang="en-GB" sz="1600">
                <a:solidFill>
                  <a:schemeClr val="dk1"/>
                </a:solidFill>
              </a:rPr>
              <a:t>Developing DOAS</a:t>
            </a:r>
            <a:endParaRPr sz="1600">
              <a:solidFill>
                <a:schemeClr val="dk1"/>
              </a:solidFill>
            </a:endParaRPr>
          </a:p>
          <a:p>
            <a:pPr indent="0" lvl="0" marL="0" rtl="0" algn="l">
              <a:spcBef>
                <a:spcPts val="1000"/>
              </a:spcBef>
              <a:spcAft>
                <a:spcPts val="0"/>
              </a:spcAft>
              <a:buNone/>
            </a:pPr>
            <a:r>
              <a:rPr lang="en-GB" sz="1600">
                <a:solidFill>
                  <a:schemeClr val="dk1"/>
                </a:solidFill>
              </a:rPr>
              <a:t>DOAS self-assessment tool: demonstration</a:t>
            </a:r>
            <a:endParaRPr sz="1600">
              <a:solidFill>
                <a:schemeClr val="dk1"/>
              </a:solidFill>
            </a:endParaRPr>
          </a:p>
          <a:p>
            <a:pPr indent="0" lvl="0" marL="0" rtl="0" algn="l">
              <a:spcBef>
                <a:spcPts val="1000"/>
              </a:spcBef>
              <a:spcAft>
                <a:spcPts val="0"/>
              </a:spcAft>
              <a:buNone/>
            </a:pPr>
            <a:r>
              <a:rPr lang="en-GB" sz="1600">
                <a:solidFill>
                  <a:schemeClr val="dk1"/>
                </a:solidFill>
              </a:rPr>
              <a:t>Hands-on: How can DOAS help you improve visibility?</a:t>
            </a:r>
            <a:endParaRPr sz="1600">
              <a:solidFill>
                <a:schemeClr val="dk1"/>
              </a:solidFill>
            </a:endParaRPr>
          </a:p>
          <a:p>
            <a:pPr indent="0" lvl="0" marL="0" rtl="0" algn="l">
              <a:spcBef>
                <a:spcPts val="1000"/>
              </a:spcBef>
              <a:spcAft>
                <a:spcPts val="0"/>
              </a:spcAft>
              <a:buNone/>
            </a:pPr>
            <a:r>
              <a:rPr lang="en-GB" sz="1600">
                <a:solidFill>
                  <a:schemeClr val="dk1"/>
                </a:solidFill>
              </a:rPr>
              <a:t>Wrap-up</a:t>
            </a:r>
            <a:endParaRPr sz="1600">
              <a:solidFill>
                <a:schemeClr val="dk1"/>
              </a:solidFill>
            </a:endParaRPr>
          </a:p>
          <a:p>
            <a:pPr indent="0" lvl="0" marL="0" rtl="0" algn="l">
              <a:spcBef>
                <a:spcPts val="1000"/>
              </a:spcBef>
              <a:spcAft>
                <a:spcPts val="0"/>
              </a:spcAft>
              <a:buNone/>
            </a:pPr>
            <a:r>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fbc5f7d9a0_0_5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200"/>
              </a:spcBef>
              <a:spcAft>
                <a:spcPts val="1200"/>
              </a:spcAft>
              <a:buSzPts val="990"/>
              <a:buNone/>
            </a:pPr>
            <a:r>
              <a:rPr lang="en-GB" sz="2540"/>
              <a:t>Developing Institutional Open Access Publishing Models to Advance Scholarly Communication – DIAMAS</a:t>
            </a:r>
            <a:endParaRPr sz="2540"/>
          </a:p>
        </p:txBody>
      </p:sp>
      <p:sp>
        <p:nvSpPr>
          <p:cNvPr id="188" name="Google Shape;188;g2fbc5f7d9a0_0_59"/>
          <p:cNvSpPr txBox="1"/>
          <p:nvPr>
            <p:ph idx="1" type="subTitle"/>
          </p:nvPr>
        </p:nvSpPr>
        <p:spPr>
          <a:xfrm>
            <a:off x="311700" y="29103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SzPts val="523"/>
              <a:buNone/>
            </a:pPr>
            <a:r>
              <a:rPr lang="en-GB" sz="1530"/>
              <a:t>The DIAMAS project focuses on institutional publishers and service providers that do not charge fees to authors or readers. These ‘no fee’ publishing models are collectively known as Diamond Open Access.</a:t>
            </a:r>
            <a:endParaRPr sz="153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6"/>
          <p:cNvSpPr txBox="1"/>
          <p:nvPr>
            <p:ph type="title"/>
          </p:nvPr>
        </p:nvSpPr>
        <p:spPr>
          <a:xfrm>
            <a:off x="382050" y="1223350"/>
            <a:ext cx="3837000" cy="8412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GB"/>
              <a:t>DIAMAS Project</a:t>
            </a:r>
            <a:endParaRPr/>
          </a:p>
          <a:p>
            <a:pPr indent="0" lvl="0" marL="0" rtl="0" algn="ctr">
              <a:lnSpc>
                <a:spcPct val="100000"/>
              </a:lnSpc>
              <a:spcBef>
                <a:spcPts val="0"/>
              </a:spcBef>
              <a:spcAft>
                <a:spcPts val="0"/>
              </a:spcAft>
              <a:buSzPct val="165789"/>
              <a:buNone/>
            </a:pPr>
            <a:r>
              <a:rPr b="0" lang="en-GB" sz="2533" u="sng">
                <a:solidFill>
                  <a:schemeClr val="hlink"/>
                </a:solidFill>
                <a:hlinkClick r:id="rId3"/>
              </a:rPr>
              <a:t>https://diamasproject.eu/</a:t>
            </a:r>
            <a:r>
              <a:rPr lang="en-GB" sz="2533"/>
              <a:t>  </a:t>
            </a:r>
            <a:endParaRPr sz="2533"/>
          </a:p>
        </p:txBody>
      </p:sp>
      <p:sp>
        <p:nvSpPr>
          <p:cNvPr id="194" name="Google Shape;194;p36"/>
          <p:cNvSpPr txBox="1"/>
          <p:nvPr>
            <p:ph idx="2" type="body"/>
          </p:nvPr>
        </p:nvSpPr>
        <p:spPr>
          <a:xfrm>
            <a:off x="4939500" y="295600"/>
            <a:ext cx="3837000" cy="4286400"/>
          </a:xfrm>
          <a:prstGeom prst="rect">
            <a:avLst/>
          </a:prstGeom>
          <a:noFill/>
          <a:ln>
            <a:noFill/>
          </a:ln>
        </p:spPr>
        <p:txBody>
          <a:bodyPr anchorCtr="0" anchor="ctr" bIns="91425" lIns="91425" spcFirstLastPara="1" rIns="91425" wrap="square" tIns="91425">
            <a:normAutofit fontScale="92500" lnSpcReduction="20000"/>
          </a:bodyPr>
          <a:lstStyle/>
          <a:p>
            <a:pPr indent="0" lvl="0" marL="0" rtl="0" algn="l">
              <a:lnSpc>
                <a:spcPct val="115000"/>
              </a:lnSpc>
              <a:spcBef>
                <a:spcPts val="0"/>
              </a:spcBef>
              <a:spcAft>
                <a:spcPts val="0"/>
              </a:spcAft>
              <a:buSzPct val="106046"/>
              <a:buNone/>
            </a:pPr>
            <a:r>
              <a:rPr b="1" lang="en-GB" sz="1835"/>
              <a:t>Project objectives</a:t>
            </a:r>
            <a:endParaRPr b="1" sz="1835"/>
          </a:p>
          <a:p>
            <a:pPr indent="-342898" lvl="0" marL="457200" rtl="0" algn="l">
              <a:lnSpc>
                <a:spcPct val="115000"/>
              </a:lnSpc>
              <a:spcBef>
                <a:spcPts val="1000"/>
              </a:spcBef>
              <a:spcAft>
                <a:spcPts val="0"/>
              </a:spcAft>
              <a:buSzPct val="121621"/>
              <a:buFont typeface="Arial"/>
              <a:buChar char="•"/>
            </a:pPr>
            <a:r>
              <a:rPr lang="en-GB" sz="1600"/>
              <a:t>Provide the research community with an </a:t>
            </a:r>
            <a:r>
              <a:rPr b="1" lang="en-GB" sz="1600"/>
              <a:t>aligned, high-quality, and sustainable OA scholarly communication ecosystem</a:t>
            </a:r>
            <a:r>
              <a:rPr lang="en-GB" sz="1600"/>
              <a:t>, capable of implementing OA as a standard publication practice across the ERA.</a:t>
            </a:r>
            <a:endParaRPr/>
          </a:p>
          <a:p>
            <a:pPr indent="-228600" lvl="0" marL="457200" rtl="0" algn="l">
              <a:lnSpc>
                <a:spcPct val="115000"/>
              </a:lnSpc>
              <a:spcBef>
                <a:spcPts val="0"/>
              </a:spcBef>
              <a:spcAft>
                <a:spcPts val="0"/>
              </a:spcAft>
              <a:buClr>
                <a:schemeClr val="dk1"/>
              </a:buClr>
              <a:buSzPct val="121621"/>
              <a:buFont typeface="Arial"/>
              <a:buNone/>
            </a:pPr>
            <a:r>
              <a:t/>
            </a:r>
            <a:endParaRPr sz="1600"/>
          </a:p>
          <a:p>
            <a:pPr indent="-342898" lvl="0" marL="457200" rtl="0" algn="l">
              <a:lnSpc>
                <a:spcPct val="115000"/>
              </a:lnSpc>
              <a:spcBef>
                <a:spcPts val="0"/>
              </a:spcBef>
              <a:spcAft>
                <a:spcPts val="0"/>
              </a:spcAft>
              <a:buSzPct val="121621"/>
              <a:buFont typeface="Arial"/>
              <a:buChar char="•"/>
            </a:pPr>
            <a:r>
              <a:rPr b="1" lang="en-GB" sz="1600"/>
              <a:t>Create a community, supporting services, and non-technical infrastructure for Institutional Publishing Service Providers (IPSPs)</a:t>
            </a:r>
            <a:r>
              <a:rPr lang="en-GB" sz="1600"/>
              <a:t> that adopt common standards, guidelines, and best practices.</a:t>
            </a:r>
            <a:endParaRPr/>
          </a:p>
          <a:p>
            <a:pPr indent="-228600" lvl="0" marL="457200" rtl="0" algn="l">
              <a:lnSpc>
                <a:spcPct val="115000"/>
              </a:lnSpc>
              <a:spcBef>
                <a:spcPts val="0"/>
              </a:spcBef>
              <a:spcAft>
                <a:spcPts val="0"/>
              </a:spcAft>
              <a:buClr>
                <a:schemeClr val="dk1"/>
              </a:buClr>
              <a:buSzPct val="121621"/>
              <a:buFont typeface="Arial"/>
              <a:buNone/>
            </a:pPr>
            <a:r>
              <a:t/>
            </a:r>
            <a:endParaRPr b="1" sz="1600"/>
          </a:p>
          <a:p>
            <a:pPr indent="-342898" lvl="0" marL="457200" rtl="0" algn="l">
              <a:lnSpc>
                <a:spcPct val="115000"/>
              </a:lnSpc>
              <a:spcBef>
                <a:spcPts val="0"/>
              </a:spcBef>
              <a:spcAft>
                <a:spcPts val="0"/>
              </a:spcAft>
              <a:buSzPct val="121621"/>
              <a:buChar char="●"/>
            </a:pPr>
            <a:r>
              <a:rPr b="1" lang="en-GB" sz="1600"/>
              <a:t>Common standards, guidelines, and best practices</a:t>
            </a:r>
            <a:r>
              <a:rPr lang="en-GB" sz="1600"/>
              <a:t> </a:t>
            </a:r>
            <a:endParaRPr sz="3650"/>
          </a:p>
        </p:txBody>
      </p:sp>
      <p:sp>
        <p:nvSpPr>
          <p:cNvPr id="195" name="Google Shape;195;p36"/>
          <p:cNvSpPr txBox="1"/>
          <p:nvPr>
            <p:ph idx="2" type="body"/>
          </p:nvPr>
        </p:nvSpPr>
        <p:spPr>
          <a:xfrm>
            <a:off x="215650" y="2083050"/>
            <a:ext cx="3754800" cy="27375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chemeClr val="dk1"/>
              </a:buClr>
              <a:buSzPts val="1600"/>
              <a:buChar char="•"/>
            </a:pPr>
            <a:r>
              <a:rPr lang="en-GB" sz="1600">
                <a:solidFill>
                  <a:schemeClr val="dk1"/>
                </a:solidFill>
              </a:rPr>
              <a:t>Duration: 36 months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Starting date: September 2022</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Horizon Europe funding</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Budget €3m</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Participants: 23 public service scholarly organizations from </a:t>
            </a:r>
            <a:br>
              <a:rPr lang="en-GB" sz="1600">
                <a:solidFill>
                  <a:schemeClr val="dk1"/>
                </a:solidFill>
              </a:rPr>
            </a:br>
            <a:r>
              <a:rPr lang="en-GB" sz="1600">
                <a:solidFill>
                  <a:schemeClr val="dk1"/>
                </a:solidFill>
              </a:rPr>
              <a:t>12 European countries</a:t>
            </a:r>
            <a:endParaRPr sz="2300">
              <a:solidFill>
                <a:srgbClr val="3B60AB"/>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fd00fd4207_0_30"/>
          <p:cNvSpPr txBox="1"/>
          <p:nvPr>
            <p:ph type="title"/>
          </p:nvPr>
        </p:nvSpPr>
        <p:spPr>
          <a:xfrm>
            <a:off x="591375" y="2933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Defining the scope of quality</a:t>
            </a:r>
            <a:endParaRPr/>
          </a:p>
        </p:txBody>
      </p:sp>
      <p:sp>
        <p:nvSpPr>
          <p:cNvPr id="201" name="Google Shape;201;g2fd00fd4207_0_30"/>
          <p:cNvSpPr txBox="1"/>
          <p:nvPr>
            <p:ph idx="1" type="body"/>
          </p:nvPr>
        </p:nvSpPr>
        <p:spPr>
          <a:xfrm>
            <a:off x="591375" y="1308150"/>
            <a:ext cx="8232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Seven core components (based on the Action plan for Diamond OA, but revised)</a:t>
            </a:r>
            <a:endParaRPr/>
          </a:p>
          <a:p>
            <a:pPr indent="-342900" lvl="0" marL="457200" rtl="0" algn="l">
              <a:spcBef>
                <a:spcPts val="0"/>
              </a:spcBef>
              <a:spcAft>
                <a:spcPts val="0"/>
              </a:spcAft>
              <a:buSzPts val="1800"/>
              <a:buAutoNum type="arabicPeriod"/>
            </a:pPr>
            <a:r>
              <a:rPr lang="en-GB"/>
              <a:t>Funding</a:t>
            </a:r>
            <a:endParaRPr/>
          </a:p>
          <a:p>
            <a:pPr indent="-342900" lvl="0" marL="457200" rtl="0" algn="l">
              <a:spcBef>
                <a:spcPts val="0"/>
              </a:spcBef>
              <a:spcAft>
                <a:spcPts val="0"/>
              </a:spcAft>
              <a:buSzPts val="1800"/>
              <a:buAutoNum type="arabicPeriod"/>
            </a:pPr>
            <a:r>
              <a:rPr lang="en-GB"/>
              <a:t>Legal Ownership, Mission, and Governance</a:t>
            </a:r>
            <a:endParaRPr/>
          </a:p>
          <a:p>
            <a:pPr indent="-342900" lvl="0" marL="457200" rtl="0" algn="l">
              <a:spcBef>
                <a:spcPts val="0"/>
              </a:spcBef>
              <a:spcAft>
                <a:spcPts val="0"/>
              </a:spcAft>
              <a:buSzPts val="1800"/>
              <a:buAutoNum type="arabicPeriod"/>
            </a:pPr>
            <a:r>
              <a:rPr lang="en-GB"/>
              <a:t>Open Science</a:t>
            </a:r>
            <a:endParaRPr/>
          </a:p>
          <a:p>
            <a:pPr indent="-342900" lvl="0" marL="457200" rtl="0" algn="l">
              <a:spcBef>
                <a:spcPts val="0"/>
              </a:spcBef>
              <a:spcAft>
                <a:spcPts val="0"/>
              </a:spcAft>
              <a:buSzPts val="1800"/>
              <a:buAutoNum type="arabicPeriod"/>
            </a:pPr>
            <a:r>
              <a:rPr lang="en-GB"/>
              <a:t>Editorial Management, Editorial Quality, and Research Integrity</a:t>
            </a:r>
            <a:endParaRPr/>
          </a:p>
          <a:p>
            <a:pPr indent="-342900" lvl="0" marL="457200" rtl="0" algn="l">
              <a:spcBef>
                <a:spcPts val="0"/>
              </a:spcBef>
              <a:spcAft>
                <a:spcPts val="0"/>
              </a:spcAft>
              <a:buSzPts val="1800"/>
              <a:buAutoNum type="arabicPeriod"/>
            </a:pPr>
            <a:r>
              <a:rPr lang="en-GB"/>
              <a:t>Technical Service Efficiency</a:t>
            </a:r>
            <a:endParaRPr/>
          </a:p>
          <a:p>
            <a:pPr indent="-342900" lvl="0" marL="457200" rtl="0" algn="l">
              <a:spcBef>
                <a:spcPts val="0"/>
              </a:spcBef>
              <a:spcAft>
                <a:spcPts val="0"/>
              </a:spcAft>
              <a:buSzPts val="1800"/>
              <a:buAutoNum type="arabicPeriod"/>
            </a:pPr>
            <a:r>
              <a:rPr lang="en-GB"/>
              <a:t>Visibility, Communication, Marketing, and Impact</a:t>
            </a:r>
            <a:endParaRPr/>
          </a:p>
          <a:p>
            <a:pPr indent="-342900" lvl="0" marL="457200" rtl="0" algn="l">
              <a:spcBef>
                <a:spcPts val="0"/>
              </a:spcBef>
              <a:spcAft>
                <a:spcPts val="0"/>
              </a:spcAft>
              <a:buSzPts val="1800"/>
              <a:buAutoNum type="arabicPeriod"/>
            </a:pPr>
            <a:r>
              <a:rPr lang="en-GB"/>
              <a:t>Equity, Diversity, Inclusion, and Belonging (EDIB), Multilingualism, and Gender Equity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fd00fd4207_0_6"/>
          <p:cNvSpPr txBox="1"/>
          <p:nvPr>
            <p:ph type="title"/>
          </p:nvPr>
        </p:nvSpPr>
        <p:spPr>
          <a:xfrm>
            <a:off x="266175" y="280825"/>
            <a:ext cx="7153500" cy="127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20">
                <a:solidFill>
                  <a:srgbClr val="3B60AB"/>
                </a:solidFill>
              </a:rPr>
              <a:t>Analysis of existing quality evaluation criteria, </a:t>
            </a:r>
            <a:br>
              <a:rPr lang="en-GB" sz="2420">
                <a:solidFill>
                  <a:srgbClr val="3B60AB"/>
                </a:solidFill>
              </a:rPr>
            </a:br>
            <a:r>
              <a:rPr lang="en-GB" sz="2420">
                <a:solidFill>
                  <a:srgbClr val="3B60AB"/>
                </a:solidFill>
              </a:rPr>
              <a:t>best practices, and assessment systems in publishing</a:t>
            </a:r>
            <a:endParaRPr sz="2420">
              <a:solidFill>
                <a:srgbClr val="3B60AB"/>
              </a:solidFill>
            </a:endParaRPr>
          </a:p>
        </p:txBody>
      </p:sp>
      <p:sp>
        <p:nvSpPr>
          <p:cNvPr id="207" name="Google Shape;207;g2fd00fd4207_0_6"/>
          <p:cNvSpPr txBox="1"/>
          <p:nvPr>
            <p:ph idx="1" type="body"/>
          </p:nvPr>
        </p:nvSpPr>
        <p:spPr>
          <a:xfrm>
            <a:off x="384425" y="1707125"/>
            <a:ext cx="7981200" cy="3045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t>More than 70 documents were identified by the project team; </a:t>
            </a:r>
            <a:endParaRPr/>
          </a:p>
          <a:p>
            <a:pPr indent="0" lvl="0" marL="0" rtl="0" algn="l">
              <a:spcBef>
                <a:spcPts val="0"/>
              </a:spcBef>
              <a:spcAft>
                <a:spcPts val="0"/>
              </a:spcAft>
              <a:buNone/>
            </a:pPr>
            <a:r>
              <a:rPr lang="en-GB"/>
              <a:t>59 were analyzed in detail (dataset is available: </a:t>
            </a:r>
            <a:r>
              <a:rPr lang="en-GB" u="sng">
                <a:solidFill>
                  <a:schemeClr val="hlink"/>
                </a:solidFill>
                <a:hlinkClick r:id="rId3"/>
              </a:rPr>
              <a:t>https://doi.org/10.5281/zenodo.7859247</a:t>
            </a:r>
            <a:r>
              <a:rPr lang="en-GB"/>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DIAMAS Best Practices report was published: (</a:t>
            </a:r>
            <a:r>
              <a:rPr lang="en-GB" u="sng">
                <a:solidFill>
                  <a:schemeClr val="hlink"/>
                </a:solidFill>
                <a:hlinkClick r:id="rId4"/>
              </a:rPr>
              <a:t>https://zenodo.org/doi/10.5281/zenodo.7859171</a:t>
            </a:r>
            <a:r>
              <a:rPr lang="en-GB"/>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The Best Practices Checklist for Diamond OA Publishers was created:</a:t>
            </a:r>
            <a:endParaRPr/>
          </a:p>
          <a:p>
            <a:pPr indent="0" lvl="0" marL="0" rtl="0" algn="l">
              <a:spcBef>
                <a:spcPts val="0"/>
              </a:spcBef>
              <a:spcAft>
                <a:spcPts val="0"/>
              </a:spcAft>
              <a:buClr>
                <a:schemeClr val="dk1"/>
              </a:buClr>
              <a:buSzPts val="1100"/>
              <a:buFont typeface="Arial"/>
              <a:buNone/>
            </a:pPr>
            <a:r>
              <a:rPr lang="en-GB" u="sng">
                <a:solidFill>
                  <a:schemeClr val="hlink"/>
                </a:solidFill>
                <a:hlinkClick r:id="rId5"/>
              </a:rPr>
              <a:t>https://diamasproject.eu/best-practices-checklist-for-diamond-oa-publishers/</a:t>
            </a:r>
            <a:r>
              <a:rPr lang="en-GB"/>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2fd00fd4207_0_23"/>
          <p:cNvPicPr preferRelativeResize="0"/>
          <p:nvPr/>
        </p:nvPicPr>
        <p:blipFill>
          <a:blip r:embed="rId3">
            <a:alphaModFix/>
          </a:blip>
          <a:stretch>
            <a:fillRect/>
          </a:stretch>
        </p:blipFill>
        <p:spPr>
          <a:xfrm>
            <a:off x="-1" y="0"/>
            <a:ext cx="3522450" cy="2297500"/>
          </a:xfrm>
          <a:prstGeom prst="rect">
            <a:avLst/>
          </a:prstGeom>
          <a:noFill/>
          <a:ln>
            <a:noFill/>
          </a:ln>
          <a:effectLst>
            <a:outerShdw blurRad="57150" rotWithShape="0" algn="bl" dir="5400000" dist="19050">
              <a:srgbClr val="000000">
                <a:alpha val="50000"/>
              </a:srgbClr>
            </a:outerShdw>
          </a:effectLst>
        </p:spPr>
      </p:pic>
      <p:pic>
        <p:nvPicPr>
          <p:cNvPr id="213" name="Google Shape;213;g2fd00fd4207_0_23"/>
          <p:cNvPicPr preferRelativeResize="0"/>
          <p:nvPr/>
        </p:nvPicPr>
        <p:blipFill>
          <a:blip r:embed="rId4">
            <a:alphaModFix/>
          </a:blip>
          <a:stretch>
            <a:fillRect/>
          </a:stretch>
        </p:blipFill>
        <p:spPr>
          <a:xfrm>
            <a:off x="2561575" y="468950"/>
            <a:ext cx="6582425" cy="4674549"/>
          </a:xfrm>
          <a:prstGeom prst="rect">
            <a:avLst/>
          </a:prstGeom>
          <a:noFill/>
          <a:ln>
            <a:noFill/>
          </a:ln>
          <a:effectLst>
            <a:outerShdw blurRad="57150" rotWithShape="0" algn="bl" dir="5400000" dist="19050">
              <a:srgbClr val="000000">
                <a:alpha val="50000"/>
              </a:srgbClr>
            </a:outerShdw>
          </a:effectLst>
        </p:spPr>
      </p:pic>
      <p:pic>
        <p:nvPicPr>
          <p:cNvPr id="214" name="Google Shape;214;g2fd00fd4207_0_23"/>
          <p:cNvPicPr preferRelativeResize="0"/>
          <p:nvPr/>
        </p:nvPicPr>
        <p:blipFill>
          <a:blip r:embed="rId5">
            <a:alphaModFix/>
          </a:blip>
          <a:stretch>
            <a:fillRect/>
          </a:stretch>
        </p:blipFill>
        <p:spPr>
          <a:xfrm>
            <a:off x="152400" y="2754700"/>
            <a:ext cx="2080359" cy="2047662"/>
          </a:xfrm>
          <a:prstGeom prst="rect">
            <a:avLst/>
          </a:prstGeom>
          <a:noFill/>
          <a:ln>
            <a:noFill/>
          </a:ln>
        </p:spPr>
      </p:pic>
      <p:sp>
        <p:nvSpPr>
          <p:cNvPr id="215" name="Google Shape;215;g2fd00fd4207_0_23"/>
          <p:cNvSpPr txBox="1"/>
          <p:nvPr/>
        </p:nvSpPr>
        <p:spPr>
          <a:xfrm>
            <a:off x="3604300" y="90625"/>
            <a:ext cx="5539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u="sng">
                <a:solidFill>
                  <a:schemeClr val="hlink"/>
                </a:solidFill>
                <a:latin typeface="Barlow"/>
                <a:ea typeface="Barlow"/>
                <a:cs typeface="Barlow"/>
                <a:sym typeface="Barlow"/>
                <a:hlinkClick r:id="rId6"/>
              </a:rPr>
              <a:t>https://diamasproject.eu/best-practices-checklist-for-diamond-oa-publishers/</a:t>
            </a:r>
            <a:r>
              <a:rPr lang="en-GB" sz="1100">
                <a:latin typeface="Barlow"/>
                <a:ea typeface="Barlow"/>
                <a:cs typeface="Barlow"/>
                <a:sym typeface="Barlow"/>
              </a:rPr>
              <a:t> </a:t>
            </a:r>
            <a:endParaRPr sz="1100">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Oliver Blake</dc:creator>
</cp:coreProperties>
</file>