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Lst>
  <p:sldSz cy="5143500" cx="9144000"/>
  <p:notesSz cx="6858000" cy="9144000"/>
  <p:embeddedFontLst>
    <p:embeddedFont>
      <p:font typeface="Lato"/>
      <p:regular r:id="rId31"/>
      <p:bold r:id="rId32"/>
      <p:italic r:id="rId33"/>
      <p:boldItalic r:id="rId34"/>
    </p:embeddedFont>
    <p:embeddedFont>
      <p:font typeface="Barlow Medium"/>
      <p:regular r:id="rId35"/>
      <p:bold r:id="rId36"/>
      <p:italic r:id="rId37"/>
      <p:boldItalic r:id="rId38"/>
    </p:embeddedFont>
    <p:embeddedFont>
      <p:font typeface="Barlow SemiBold"/>
      <p:regular r:id="rId39"/>
      <p:bold r:id="rId40"/>
      <p:italic r:id="rId41"/>
      <p:boldItalic r:id="rId42"/>
    </p:embeddedFont>
    <p:embeddedFont>
      <p:font typeface="Barlow"/>
      <p:regular r:id="rId43"/>
      <p:bold r:id="rId44"/>
      <p:italic r:id="rId45"/>
      <p:boldItalic r:id="rId4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GoogleSlidesCustomDataVersion2">
      <go:slidesCustomData xmlns:go="http://customooxmlschemas.google.com/" r:id="rId47" roundtripDataSignature="AMtx7miVsxwly0PjwjAqIyo/zhjsKDzKD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BarlowSemiBold-bold.fntdata"/><Relationship Id="rId20" Type="http://schemas.openxmlformats.org/officeDocument/2006/relationships/slide" Target="slides/slide15.xml"/><Relationship Id="rId42" Type="http://schemas.openxmlformats.org/officeDocument/2006/relationships/font" Target="fonts/BarlowSemiBold-boldItalic.fntdata"/><Relationship Id="rId41" Type="http://schemas.openxmlformats.org/officeDocument/2006/relationships/font" Target="fonts/BarlowSemiBold-italic.fntdata"/><Relationship Id="rId22" Type="http://schemas.openxmlformats.org/officeDocument/2006/relationships/slide" Target="slides/slide17.xml"/><Relationship Id="rId44" Type="http://schemas.openxmlformats.org/officeDocument/2006/relationships/font" Target="fonts/Barlow-bold.fntdata"/><Relationship Id="rId21" Type="http://schemas.openxmlformats.org/officeDocument/2006/relationships/slide" Target="slides/slide16.xml"/><Relationship Id="rId43" Type="http://schemas.openxmlformats.org/officeDocument/2006/relationships/font" Target="fonts/Barlow-regular.fntdata"/><Relationship Id="rId24" Type="http://schemas.openxmlformats.org/officeDocument/2006/relationships/slide" Target="slides/slide19.xml"/><Relationship Id="rId46" Type="http://schemas.openxmlformats.org/officeDocument/2006/relationships/font" Target="fonts/Barlow-boldItalic.fntdata"/><Relationship Id="rId23" Type="http://schemas.openxmlformats.org/officeDocument/2006/relationships/slide" Target="slides/slide18.xml"/><Relationship Id="rId45" Type="http://schemas.openxmlformats.org/officeDocument/2006/relationships/font" Target="fonts/Barlow-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47" Type="http://customschemas.google.com/relationships/presentationmetadata" Target="metadata"/><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Lato-regular.fntdata"/><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font" Target="fonts/Lato-italic.fntdata"/><Relationship Id="rId10" Type="http://schemas.openxmlformats.org/officeDocument/2006/relationships/slide" Target="slides/slide5.xml"/><Relationship Id="rId32" Type="http://schemas.openxmlformats.org/officeDocument/2006/relationships/font" Target="fonts/Lato-bold.fntdata"/><Relationship Id="rId13" Type="http://schemas.openxmlformats.org/officeDocument/2006/relationships/slide" Target="slides/slide8.xml"/><Relationship Id="rId35" Type="http://schemas.openxmlformats.org/officeDocument/2006/relationships/font" Target="fonts/BarlowMedium-regular.fntdata"/><Relationship Id="rId12" Type="http://schemas.openxmlformats.org/officeDocument/2006/relationships/slide" Target="slides/slide7.xml"/><Relationship Id="rId34" Type="http://schemas.openxmlformats.org/officeDocument/2006/relationships/font" Target="fonts/Lato-boldItalic.fntdata"/><Relationship Id="rId15" Type="http://schemas.openxmlformats.org/officeDocument/2006/relationships/slide" Target="slides/slide10.xml"/><Relationship Id="rId37" Type="http://schemas.openxmlformats.org/officeDocument/2006/relationships/font" Target="fonts/BarlowMedium-italic.fntdata"/><Relationship Id="rId14" Type="http://schemas.openxmlformats.org/officeDocument/2006/relationships/slide" Target="slides/slide9.xml"/><Relationship Id="rId36" Type="http://schemas.openxmlformats.org/officeDocument/2006/relationships/font" Target="fonts/BarlowMedium-bold.fntdata"/><Relationship Id="rId17" Type="http://schemas.openxmlformats.org/officeDocument/2006/relationships/slide" Target="slides/slide12.xml"/><Relationship Id="rId39" Type="http://schemas.openxmlformats.org/officeDocument/2006/relationships/font" Target="fonts/BarlowSemiBold-regular.fntdata"/><Relationship Id="rId16" Type="http://schemas.openxmlformats.org/officeDocument/2006/relationships/slide" Target="slides/slide11.xml"/><Relationship Id="rId38" Type="http://schemas.openxmlformats.org/officeDocument/2006/relationships/font" Target="fonts/BarlowMedium-boldItalic.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2a2a81b17f3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2" name="Google Shape;82;g2a2a81b17f3_0_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2fc144a4a7e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2fc144a4a7e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2fbfd26f8be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2fbfd26f8be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2fbfd26f8be_0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5" name="Google Shape;175;g2fbfd26f8be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2fbfd26f8be_0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2fbfd26f8be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2fbfd26f8be_0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2" name="Google Shape;192;g2fbfd26f8be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2fbc5f7d9a0_0_408:notes"/>
          <p:cNvSpPr/>
          <p:nvPr>
            <p:ph idx="2" type="sldImg"/>
          </p:nvPr>
        </p:nvSpPr>
        <p:spPr>
          <a:xfrm>
            <a:off x="381213"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99" name="Google Shape;199;g2fbc5f7d9a0_0_4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g2fbfd26f8be_0_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0" name="Google Shape;240;g2fbfd26f8be_0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g2fbc5f7d9a0_0_5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6" name="Google Shape;246;g2fbc5f7d9a0_0_5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g2fc144a4a7e_0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5" name="Google Shape;255;g2fc144a4a7e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g2fc144a4a7e_0_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4" name="Google Shape;264;g2fc144a4a7e_0_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2" name="Google Shape;92;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g2fc144a4a7e_0_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1" name="Google Shape;271;g2fc144a4a7e_0_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g2fbc5f7d9a0_0_3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8" name="Google Shape;278;g2fbc5f7d9a0_0_3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g2a2a81b17f3_1_4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6" name="Google Shape;296;g2a2a81b17f3_1_4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g2a2a81b17f3_1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1" name="Google Shape;301;g2a2a81b17f3_1_4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g2fc144a4a7e_0_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8" name="Google Shape;308;g2fc144a4a7e_0_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p3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14" name="Google Shape;314;p37: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2fbc5f7d9a0_0_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2fbc5f7d9a0_0_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p3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4" name="Google Shape;104;p3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2fbc5f7d9a0_0_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2fbc5f7d9a0_0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2fbfd26f8be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2fbfd26f8be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2fbc5f7d9a0_0_4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2fbc5f7d9a0_0_4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2fbc5f7d9a0_0_3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2fbc5f7d9a0_0_3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2fbfd26f8be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2fbfd26f8be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9.jp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3.png"/><Relationship Id="rId3"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1 1">
  <p:cSld name="BLANK_1_1">
    <p:spTree>
      <p:nvGrpSpPr>
        <p:cNvPr id="8" name="Shape 8"/>
        <p:cNvGrpSpPr/>
        <p:nvPr/>
      </p:nvGrpSpPr>
      <p:grpSpPr>
        <a:xfrm>
          <a:off x="0" y="0"/>
          <a:ext cx="0" cy="0"/>
          <a:chOff x="0" y="0"/>
          <a:chExt cx="0" cy="0"/>
        </a:xfrm>
      </p:grpSpPr>
      <p:sp>
        <p:nvSpPr>
          <p:cNvPr id="9" name="Google Shape;9;g2a2a81b17f3_0_111"/>
          <p:cNvSpPr txBox="1"/>
          <p:nvPr>
            <p:ph type="title"/>
          </p:nvPr>
        </p:nvSpPr>
        <p:spPr>
          <a:xfrm>
            <a:off x="4278025" y="507450"/>
            <a:ext cx="4552500" cy="4635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SzPts val="2800"/>
              <a:buNone/>
              <a:defRPr sz="4320">
                <a:solidFill>
                  <a:schemeClr val="lt1"/>
                </a:solidFill>
              </a:defRPr>
            </a:lvl1pPr>
            <a:lvl2pPr lvl="1" algn="r">
              <a:lnSpc>
                <a:spcPct val="100000"/>
              </a:lnSpc>
              <a:spcBef>
                <a:spcPts val="0"/>
              </a:spcBef>
              <a:spcAft>
                <a:spcPts val="0"/>
              </a:spcAft>
              <a:buSzPts val="2800"/>
              <a:buNone/>
              <a:defRPr sz="4320">
                <a:solidFill>
                  <a:schemeClr val="lt1"/>
                </a:solidFill>
              </a:defRPr>
            </a:lvl2pPr>
            <a:lvl3pPr lvl="2" algn="r">
              <a:lnSpc>
                <a:spcPct val="100000"/>
              </a:lnSpc>
              <a:spcBef>
                <a:spcPts val="0"/>
              </a:spcBef>
              <a:spcAft>
                <a:spcPts val="0"/>
              </a:spcAft>
              <a:buSzPts val="2800"/>
              <a:buNone/>
              <a:defRPr sz="4320">
                <a:solidFill>
                  <a:schemeClr val="lt1"/>
                </a:solidFill>
              </a:defRPr>
            </a:lvl3pPr>
            <a:lvl4pPr lvl="3" algn="r">
              <a:lnSpc>
                <a:spcPct val="100000"/>
              </a:lnSpc>
              <a:spcBef>
                <a:spcPts val="0"/>
              </a:spcBef>
              <a:spcAft>
                <a:spcPts val="0"/>
              </a:spcAft>
              <a:buSzPts val="2800"/>
              <a:buNone/>
              <a:defRPr sz="4320">
                <a:solidFill>
                  <a:schemeClr val="lt1"/>
                </a:solidFill>
              </a:defRPr>
            </a:lvl4pPr>
            <a:lvl5pPr lvl="4" algn="r">
              <a:lnSpc>
                <a:spcPct val="100000"/>
              </a:lnSpc>
              <a:spcBef>
                <a:spcPts val="0"/>
              </a:spcBef>
              <a:spcAft>
                <a:spcPts val="0"/>
              </a:spcAft>
              <a:buSzPts val="2800"/>
              <a:buNone/>
              <a:defRPr sz="4320">
                <a:solidFill>
                  <a:schemeClr val="lt1"/>
                </a:solidFill>
              </a:defRPr>
            </a:lvl5pPr>
            <a:lvl6pPr lvl="5" algn="r">
              <a:lnSpc>
                <a:spcPct val="100000"/>
              </a:lnSpc>
              <a:spcBef>
                <a:spcPts val="0"/>
              </a:spcBef>
              <a:spcAft>
                <a:spcPts val="0"/>
              </a:spcAft>
              <a:buSzPts val="2800"/>
              <a:buNone/>
              <a:defRPr sz="4320">
                <a:solidFill>
                  <a:schemeClr val="lt1"/>
                </a:solidFill>
              </a:defRPr>
            </a:lvl6pPr>
            <a:lvl7pPr lvl="6" algn="r">
              <a:lnSpc>
                <a:spcPct val="100000"/>
              </a:lnSpc>
              <a:spcBef>
                <a:spcPts val="0"/>
              </a:spcBef>
              <a:spcAft>
                <a:spcPts val="0"/>
              </a:spcAft>
              <a:buSzPts val="2800"/>
              <a:buNone/>
              <a:defRPr sz="4320">
                <a:solidFill>
                  <a:schemeClr val="lt1"/>
                </a:solidFill>
              </a:defRPr>
            </a:lvl7pPr>
            <a:lvl8pPr lvl="7" algn="r">
              <a:lnSpc>
                <a:spcPct val="100000"/>
              </a:lnSpc>
              <a:spcBef>
                <a:spcPts val="0"/>
              </a:spcBef>
              <a:spcAft>
                <a:spcPts val="0"/>
              </a:spcAft>
              <a:buSzPts val="2800"/>
              <a:buNone/>
              <a:defRPr sz="4320">
                <a:solidFill>
                  <a:schemeClr val="lt1"/>
                </a:solidFill>
              </a:defRPr>
            </a:lvl8pPr>
            <a:lvl9pPr lvl="8" algn="r">
              <a:lnSpc>
                <a:spcPct val="100000"/>
              </a:lnSpc>
              <a:spcBef>
                <a:spcPts val="0"/>
              </a:spcBef>
              <a:spcAft>
                <a:spcPts val="0"/>
              </a:spcAft>
              <a:buSzPts val="2800"/>
              <a:buNone/>
              <a:defRPr sz="4320">
                <a:solidFill>
                  <a:schemeClr val="lt1"/>
                </a:solidFill>
              </a:defRPr>
            </a:lvl9pPr>
          </a:lstStyle>
          <a:p/>
        </p:txBody>
      </p:sp>
      <p:sp>
        <p:nvSpPr>
          <p:cNvPr id="10" name="Google Shape;10;g2a2a81b17f3_0_111"/>
          <p:cNvSpPr txBox="1"/>
          <p:nvPr>
            <p:ph idx="1" type="body"/>
          </p:nvPr>
        </p:nvSpPr>
        <p:spPr>
          <a:xfrm>
            <a:off x="487950" y="4325700"/>
            <a:ext cx="2854800" cy="665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solidFill>
                  <a:schemeClr val="dk1"/>
                </a:solidFill>
              </a:defRPr>
            </a:lvl1pPr>
            <a:lvl2pPr indent="-317500" lvl="1" marL="914400" algn="l">
              <a:lnSpc>
                <a:spcPct val="115000"/>
              </a:lnSpc>
              <a:spcBef>
                <a:spcPts val="0"/>
              </a:spcBef>
              <a:spcAft>
                <a:spcPts val="0"/>
              </a:spcAft>
              <a:buSzPts val="1400"/>
              <a:buChar char="○"/>
              <a:defRPr>
                <a:solidFill>
                  <a:schemeClr val="dk1"/>
                </a:solidFill>
              </a:defRPr>
            </a:lvl2pPr>
            <a:lvl3pPr indent="-317500" lvl="2" marL="1371600" algn="l">
              <a:lnSpc>
                <a:spcPct val="115000"/>
              </a:lnSpc>
              <a:spcBef>
                <a:spcPts val="0"/>
              </a:spcBef>
              <a:spcAft>
                <a:spcPts val="0"/>
              </a:spcAft>
              <a:buSzPts val="1400"/>
              <a:buChar char="■"/>
              <a:defRPr>
                <a:solidFill>
                  <a:schemeClr val="dk1"/>
                </a:solidFill>
              </a:defRPr>
            </a:lvl3pPr>
            <a:lvl4pPr indent="-317500" lvl="3" marL="1828800" algn="l">
              <a:lnSpc>
                <a:spcPct val="115000"/>
              </a:lnSpc>
              <a:spcBef>
                <a:spcPts val="0"/>
              </a:spcBef>
              <a:spcAft>
                <a:spcPts val="0"/>
              </a:spcAft>
              <a:buSzPts val="1400"/>
              <a:buChar char="●"/>
              <a:defRPr>
                <a:solidFill>
                  <a:schemeClr val="dk1"/>
                </a:solidFill>
              </a:defRPr>
            </a:lvl4pPr>
            <a:lvl5pPr indent="-317500" lvl="4" marL="2286000" algn="l">
              <a:lnSpc>
                <a:spcPct val="115000"/>
              </a:lnSpc>
              <a:spcBef>
                <a:spcPts val="0"/>
              </a:spcBef>
              <a:spcAft>
                <a:spcPts val="0"/>
              </a:spcAft>
              <a:buSzPts val="1400"/>
              <a:buChar char="○"/>
              <a:defRPr>
                <a:solidFill>
                  <a:schemeClr val="dk1"/>
                </a:solidFill>
              </a:defRPr>
            </a:lvl5pPr>
            <a:lvl6pPr indent="-317500" lvl="5" marL="2743200" algn="l">
              <a:lnSpc>
                <a:spcPct val="115000"/>
              </a:lnSpc>
              <a:spcBef>
                <a:spcPts val="0"/>
              </a:spcBef>
              <a:spcAft>
                <a:spcPts val="0"/>
              </a:spcAft>
              <a:buSzPts val="1400"/>
              <a:buChar char="■"/>
              <a:defRPr>
                <a:solidFill>
                  <a:schemeClr val="dk1"/>
                </a:solidFill>
              </a:defRPr>
            </a:lvl6pPr>
            <a:lvl7pPr indent="-317500" lvl="6" marL="3200400" algn="l">
              <a:lnSpc>
                <a:spcPct val="115000"/>
              </a:lnSpc>
              <a:spcBef>
                <a:spcPts val="0"/>
              </a:spcBef>
              <a:spcAft>
                <a:spcPts val="0"/>
              </a:spcAft>
              <a:buSzPts val="1400"/>
              <a:buChar char="●"/>
              <a:defRPr>
                <a:solidFill>
                  <a:schemeClr val="dk1"/>
                </a:solidFill>
              </a:defRPr>
            </a:lvl7pPr>
            <a:lvl8pPr indent="-317500" lvl="7" marL="3657600" algn="l">
              <a:lnSpc>
                <a:spcPct val="115000"/>
              </a:lnSpc>
              <a:spcBef>
                <a:spcPts val="0"/>
              </a:spcBef>
              <a:spcAft>
                <a:spcPts val="0"/>
              </a:spcAft>
              <a:buSzPts val="1400"/>
              <a:buChar char="○"/>
              <a:defRPr>
                <a:solidFill>
                  <a:schemeClr val="dk1"/>
                </a:solidFill>
              </a:defRPr>
            </a:lvl8pPr>
            <a:lvl9pPr indent="-317500" lvl="8" marL="4114800" algn="l">
              <a:lnSpc>
                <a:spcPct val="115000"/>
              </a:lnSpc>
              <a:spcBef>
                <a:spcPts val="0"/>
              </a:spcBef>
              <a:spcAft>
                <a:spcPts val="0"/>
              </a:spcAft>
              <a:buSzPts val="1400"/>
              <a:buChar char="■"/>
              <a:defRPr>
                <a:solidFill>
                  <a:schemeClr val="dk1"/>
                </a:solidFill>
              </a:defRPr>
            </a:lvl9pPr>
          </a:lstStyle>
          <a:p/>
        </p:txBody>
      </p:sp>
      <p:sp>
        <p:nvSpPr>
          <p:cNvPr id="11" name="Google Shape;11;g2a2a81b17f3_0_111"/>
          <p:cNvSpPr txBox="1"/>
          <p:nvPr/>
        </p:nvSpPr>
        <p:spPr>
          <a:xfrm>
            <a:off x="4471825" y="4639588"/>
            <a:ext cx="3319200" cy="4002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700"/>
              <a:buFont typeface="Arial"/>
              <a:buNone/>
            </a:pPr>
            <a:r>
              <a:rPr b="0" i="0" lang="en-GB" sz="700" u="none" cap="none" strike="noStrike">
                <a:solidFill>
                  <a:srgbClr val="000000"/>
                </a:solidFill>
                <a:latin typeface="Barlow"/>
                <a:ea typeface="Barlow"/>
                <a:cs typeface="Barlow"/>
                <a:sym typeface="Barlow"/>
              </a:rPr>
              <a:t>The DIAMAS project has received funding from the </a:t>
            </a:r>
            <a:endParaRPr b="0" i="0" sz="700" u="none" cap="none" strike="noStrike">
              <a:solidFill>
                <a:srgbClr val="000000"/>
              </a:solidFill>
              <a:latin typeface="Barlow"/>
              <a:ea typeface="Barlow"/>
              <a:cs typeface="Barlow"/>
              <a:sym typeface="Barlow"/>
            </a:endParaRPr>
          </a:p>
          <a:p>
            <a:pPr indent="0" lvl="0" marL="0" marR="0" rtl="0" algn="r">
              <a:lnSpc>
                <a:spcPct val="100000"/>
              </a:lnSpc>
              <a:spcBef>
                <a:spcPts val="0"/>
              </a:spcBef>
              <a:spcAft>
                <a:spcPts val="0"/>
              </a:spcAft>
              <a:buClr>
                <a:srgbClr val="000000"/>
              </a:buClr>
              <a:buSzPts val="700"/>
              <a:buFont typeface="Arial"/>
              <a:buNone/>
            </a:pPr>
            <a:r>
              <a:rPr b="0" i="0" lang="en-GB" sz="700" u="none" cap="none" strike="noStrike">
                <a:solidFill>
                  <a:srgbClr val="000000"/>
                </a:solidFill>
                <a:latin typeface="Barlow"/>
                <a:ea typeface="Barlow"/>
                <a:cs typeface="Barlow"/>
                <a:sym typeface="Barlow"/>
              </a:rPr>
              <a:t>European Union’s HORIZON-WIDERA-2021-ERA-01 grant</a:t>
            </a:r>
            <a:endParaRPr b="0" i="0" sz="100" u="none" cap="none" strike="noStrike">
              <a:solidFill>
                <a:srgbClr val="000000"/>
              </a:solidFill>
              <a:latin typeface="Barlow"/>
              <a:ea typeface="Barlow"/>
              <a:cs typeface="Barlow"/>
              <a:sym typeface="Barlow"/>
            </a:endParaRPr>
          </a:p>
        </p:txBody>
      </p:sp>
      <p:pic>
        <p:nvPicPr>
          <p:cNvPr id="12" name="Google Shape;12;g2a2a81b17f3_0_111"/>
          <p:cNvPicPr preferRelativeResize="0"/>
          <p:nvPr/>
        </p:nvPicPr>
        <p:blipFill rotWithShape="1">
          <a:blip r:embed="rId2">
            <a:alphaModFix/>
          </a:blip>
          <a:srcRect b="0" l="0" r="0" t="0"/>
          <a:stretch/>
        </p:blipFill>
        <p:spPr>
          <a:xfrm>
            <a:off x="7781900" y="4711950"/>
            <a:ext cx="1216701" cy="255475"/>
          </a:xfrm>
          <a:prstGeom prst="rect">
            <a:avLst/>
          </a:prstGeom>
          <a:noFill/>
          <a:ln>
            <a:noFill/>
          </a:ln>
        </p:spPr>
      </p:pic>
      <p:pic>
        <p:nvPicPr>
          <p:cNvPr id="13" name="Google Shape;13;g2a2a81b17f3_0_111"/>
          <p:cNvPicPr preferRelativeResize="0"/>
          <p:nvPr/>
        </p:nvPicPr>
        <p:blipFill>
          <a:blip r:embed="rId3">
            <a:alphaModFix/>
          </a:blip>
          <a:stretch>
            <a:fillRect/>
          </a:stretch>
        </p:blipFill>
        <p:spPr>
          <a:xfrm>
            <a:off x="249425" y="0"/>
            <a:ext cx="2747100" cy="2629451"/>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bg>
      <p:bgPr>
        <a:solidFill>
          <a:schemeClr val="lt2"/>
        </a:solidFill>
      </p:bgPr>
    </p:bg>
    <p:spTree>
      <p:nvGrpSpPr>
        <p:cNvPr id="64" name="Shape 64"/>
        <p:cNvGrpSpPr/>
        <p:nvPr/>
      </p:nvGrpSpPr>
      <p:grpSpPr>
        <a:xfrm>
          <a:off x="0" y="0"/>
          <a:ext cx="0" cy="0"/>
          <a:chOff x="0" y="0"/>
          <a:chExt cx="0" cy="0"/>
        </a:xfrm>
      </p:grpSpPr>
      <p:sp>
        <p:nvSpPr>
          <p:cNvPr id="65" name="Google Shape;65;p31"/>
          <p:cNvSpPr txBox="1"/>
          <p:nvPr>
            <p:ph type="title"/>
          </p:nvPr>
        </p:nvSpPr>
        <p:spPr>
          <a:xfrm>
            <a:off x="692700" y="943450"/>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pic>
        <p:nvPicPr>
          <p:cNvPr id="66" name="Google Shape;66;p31"/>
          <p:cNvPicPr preferRelativeResize="0"/>
          <p:nvPr/>
        </p:nvPicPr>
        <p:blipFill rotWithShape="1">
          <a:blip r:embed="rId2">
            <a:alphaModFix/>
          </a:blip>
          <a:srcRect b="0" l="0" r="0" t="0"/>
          <a:stretch/>
        </p:blipFill>
        <p:spPr>
          <a:xfrm>
            <a:off x="222475" y="240800"/>
            <a:ext cx="1637300" cy="736926"/>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bg>
      <p:bgPr>
        <a:solidFill>
          <a:schemeClr val="lt2"/>
        </a:solidFill>
      </p:bgPr>
    </p:bg>
    <p:spTree>
      <p:nvGrpSpPr>
        <p:cNvPr id="67" name="Shape 67"/>
        <p:cNvGrpSpPr/>
        <p:nvPr/>
      </p:nvGrpSpPr>
      <p:grpSpPr>
        <a:xfrm>
          <a:off x="0" y="0"/>
          <a:ext cx="0" cy="0"/>
          <a:chOff x="0" y="0"/>
          <a:chExt cx="0" cy="0"/>
        </a:xfrm>
      </p:grpSpPr>
      <p:sp>
        <p:nvSpPr>
          <p:cNvPr id="68" name="Google Shape;68;p32"/>
          <p:cNvSpPr txBox="1"/>
          <p:nvPr>
            <p:ph type="title"/>
          </p:nvPr>
        </p:nvSpPr>
        <p:spPr>
          <a:xfrm>
            <a:off x="656050" y="12414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69" name="Google Shape;69;p32"/>
          <p:cNvSpPr txBox="1"/>
          <p:nvPr>
            <p:ph idx="1" type="body"/>
          </p:nvPr>
        </p:nvSpPr>
        <p:spPr>
          <a:xfrm>
            <a:off x="656050" y="2075400"/>
            <a:ext cx="6297300" cy="31794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pic>
        <p:nvPicPr>
          <p:cNvPr id="70" name="Google Shape;70;p32"/>
          <p:cNvPicPr preferRelativeResize="0"/>
          <p:nvPr/>
        </p:nvPicPr>
        <p:blipFill rotWithShape="1">
          <a:blip r:embed="rId2">
            <a:alphaModFix/>
          </a:blip>
          <a:srcRect b="0" l="0" r="0" t="0"/>
          <a:stretch/>
        </p:blipFill>
        <p:spPr>
          <a:xfrm>
            <a:off x="222475" y="240800"/>
            <a:ext cx="1637300" cy="736926"/>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lt2"/>
        </a:solidFill>
      </p:bgPr>
    </p:bg>
    <p:spTree>
      <p:nvGrpSpPr>
        <p:cNvPr id="71" name="Shape 71"/>
        <p:cNvGrpSpPr/>
        <p:nvPr/>
      </p:nvGrpSpPr>
      <p:grpSpPr>
        <a:xfrm>
          <a:off x="0" y="0"/>
          <a:ext cx="0" cy="0"/>
          <a:chOff x="0" y="0"/>
          <a:chExt cx="0" cy="0"/>
        </a:xfrm>
      </p:grpSpPr>
      <p:sp>
        <p:nvSpPr>
          <p:cNvPr id="72" name="Google Shape;72;p33"/>
          <p:cNvSpPr txBox="1"/>
          <p:nvPr>
            <p:ph type="title"/>
          </p:nvPr>
        </p:nvSpPr>
        <p:spPr>
          <a:xfrm>
            <a:off x="581875" y="437925"/>
            <a:ext cx="63678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pic>
        <p:nvPicPr>
          <p:cNvPr id="73" name="Google Shape;73;p33"/>
          <p:cNvPicPr preferRelativeResize="0"/>
          <p:nvPr/>
        </p:nvPicPr>
        <p:blipFill rotWithShape="1">
          <a:blip r:embed="rId2">
            <a:alphaModFix/>
          </a:blip>
          <a:srcRect b="0" l="0" r="0" t="0"/>
          <a:stretch/>
        </p:blipFill>
        <p:spPr>
          <a:xfrm>
            <a:off x="222475" y="240800"/>
            <a:ext cx="1637300" cy="736926"/>
          </a:xfrm>
          <a:prstGeom prst="rect">
            <a:avLst/>
          </a:prstGeom>
          <a:noFill/>
          <a:ln>
            <a:noFill/>
          </a:ln>
        </p:spPr>
      </p:pic>
      <p:pic>
        <p:nvPicPr>
          <p:cNvPr id="74" name="Google Shape;74;p33"/>
          <p:cNvPicPr preferRelativeResize="0"/>
          <p:nvPr/>
        </p:nvPicPr>
        <p:blipFill rotWithShape="1">
          <a:blip r:embed="rId3">
            <a:alphaModFix/>
          </a:blip>
          <a:srcRect b="0" l="0" r="0" t="0"/>
          <a:stretch/>
        </p:blipFill>
        <p:spPr>
          <a:xfrm>
            <a:off x="8559250" y="4686699"/>
            <a:ext cx="317726" cy="212350"/>
          </a:xfrm>
          <a:prstGeom prst="rect">
            <a:avLst/>
          </a:prstGeom>
          <a:noFill/>
          <a:ln>
            <a:noFill/>
          </a:ln>
        </p:spPr>
      </p:pic>
      <p:sp>
        <p:nvSpPr>
          <p:cNvPr id="75" name="Google Shape;75;p33"/>
          <p:cNvSpPr txBox="1"/>
          <p:nvPr/>
        </p:nvSpPr>
        <p:spPr>
          <a:xfrm>
            <a:off x="5201500" y="4592775"/>
            <a:ext cx="3319200" cy="4002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700"/>
              <a:buFont typeface="Arial"/>
              <a:buNone/>
            </a:pPr>
            <a:r>
              <a:rPr b="0" i="0" lang="en-GB" sz="700" u="none" cap="none" strike="noStrike">
                <a:solidFill>
                  <a:srgbClr val="000000"/>
                </a:solidFill>
                <a:latin typeface="Barlow"/>
                <a:ea typeface="Barlow"/>
                <a:cs typeface="Barlow"/>
                <a:sym typeface="Barlow"/>
              </a:rPr>
              <a:t>The DIAMAS project has received funding from the </a:t>
            </a:r>
            <a:endParaRPr b="0" i="0" sz="700" u="none" cap="none" strike="noStrike">
              <a:solidFill>
                <a:srgbClr val="000000"/>
              </a:solidFill>
              <a:latin typeface="Barlow"/>
              <a:ea typeface="Barlow"/>
              <a:cs typeface="Barlow"/>
              <a:sym typeface="Barlow"/>
            </a:endParaRPr>
          </a:p>
          <a:p>
            <a:pPr indent="0" lvl="0" marL="0" marR="0" rtl="0" algn="r">
              <a:lnSpc>
                <a:spcPct val="100000"/>
              </a:lnSpc>
              <a:spcBef>
                <a:spcPts val="0"/>
              </a:spcBef>
              <a:spcAft>
                <a:spcPts val="0"/>
              </a:spcAft>
              <a:buClr>
                <a:srgbClr val="000000"/>
              </a:buClr>
              <a:buSzPts val="700"/>
              <a:buFont typeface="Arial"/>
              <a:buNone/>
            </a:pPr>
            <a:r>
              <a:rPr b="0" i="0" lang="en-GB" sz="700" u="none" cap="none" strike="noStrike">
                <a:solidFill>
                  <a:srgbClr val="000000"/>
                </a:solidFill>
                <a:latin typeface="Barlow"/>
                <a:ea typeface="Barlow"/>
                <a:cs typeface="Barlow"/>
                <a:sym typeface="Barlow"/>
              </a:rPr>
              <a:t>European Union’s HORIZON-WIDERA-2021-ERA-01 grant</a:t>
            </a:r>
            <a:endParaRPr b="0" i="0" sz="100" u="none" cap="none" strike="noStrike">
              <a:solidFill>
                <a:srgbClr val="000000"/>
              </a:solidFill>
              <a:latin typeface="Barlow"/>
              <a:ea typeface="Barlow"/>
              <a:cs typeface="Barlow"/>
              <a:sym typeface="Barlow"/>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76" name="Shape 76"/>
        <p:cNvGrpSpPr/>
        <p:nvPr/>
      </p:nvGrpSpPr>
      <p:grpSpPr>
        <a:xfrm>
          <a:off x="0" y="0"/>
          <a:ext cx="0" cy="0"/>
          <a:chOff x="0" y="0"/>
          <a:chExt cx="0" cy="0"/>
        </a:xfrm>
      </p:grpSpPr>
      <p:sp>
        <p:nvSpPr>
          <p:cNvPr id="77" name="Google Shape;77;g2fbc5f7d9a0_0_49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78" name="Google Shape;78;g2fbc5f7d9a0_0_49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79" name="Google Shape;79;g2fbc5f7d9a0_0_492"/>
          <p:cNvSpPr txBox="1"/>
          <p:nvPr>
            <p:ph idx="12" type="sldNum"/>
          </p:nvPr>
        </p:nvSpPr>
        <p:spPr>
          <a:xfrm>
            <a:off x="8472458" y="4663217"/>
            <a:ext cx="548700" cy="393600"/>
          </a:xfrm>
          <a:prstGeom prst="rect">
            <a:avLst/>
          </a:prstGeom>
          <a:noFill/>
          <a:ln>
            <a:noFill/>
          </a:ln>
        </p:spPr>
        <p:txBody>
          <a:bodyPr anchorCtr="0" anchor="ctr" bIns="53225" lIns="53225" spcFirstLastPara="1" rIns="53225" wrap="square" tIns="53225">
            <a:noAutofit/>
          </a:bodyPr>
          <a:lstStyle>
            <a:lvl1pPr lvl="0" rtl="0">
              <a:buNone/>
              <a:defRPr sz="800"/>
            </a:lvl1pPr>
            <a:lvl2pPr lvl="1" rtl="0">
              <a:buNone/>
              <a:defRPr sz="800"/>
            </a:lvl2pPr>
            <a:lvl3pPr lvl="2" rtl="0">
              <a:buNone/>
              <a:defRPr sz="800"/>
            </a:lvl3pPr>
            <a:lvl4pPr lvl="3" rtl="0">
              <a:buNone/>
              <a:defRPr sz="800"/>
            </a:lvl4pPr>
            <a:lvl5pPr lvl="4" rtl="0">
              <a:buNone/>
              <a:defRPr sz="800"/>
            </a:lvl5pPr>
            <a:lvl6pPr lvl="5" rtl="0">
              <a:buNone/>
              <a:defRPr sz="800"/>
            </a:lvl6pPr>
            <a:lvl7pPr lvl="6" rtl="0">
              <a:buNone/>
              <a:defRPr sz="800"/>
            </a:lvl7pPr>
            <a:lvl8pPr lvl="7" rtl="0">
              <a:buNone/>
              <a:defRPr sz="800"/>
            </a:lvl8pPr>
            <a:lvl9pPr lvl="8" rtl="0">
              <a:buNone/>
              <a:defRPr sz="800"/>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bg>
      <p:bgPr>
        <a:solidFill>
          <a:schemeClr val="lt2"/>
        </a:solidFill>
      </p:bgPr>
    </p:bg>
    <p:spTree>
      <p:nvGrpSpPr>
        <p:cNvPr id="14" name="Shape 14"/>
        <p:cNvGrpSpPr/>
        <p:nvPr/>
      </p:nvGrpSpPr>
      <p:grpSpPr>
        <a:xfrm>
          <a:off x="0" y="0"/>
          <a:ext cx="0" cy="0"/>
          <a:chOff x="0" y="0"/>
          <a:chExt cx="0" cy="0"/>
        </a:xfrm>
      </p:grpSpPr>
      <p:sp>
        <p:nvSpPr>
          <p:cNvPr id="15" name="Google Shape;15;p24"/>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 name="Google Shape;16;p24"/>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17" name="Google Shape;17;p24"/>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18" name="Google Shape;18;p2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GB"/>
              <a:t>‹#›</a:t>
            </a:fld>
            <a:endParaRPr/>
          </a:p>
        </p:txBody>
      </p:sp>
      <p:sp>
        <p:nvSpPr>
          <p:cNvPr id="19" name="Google Shape;19;p24"/>
          <p:cNvSpPr/>
          <p:nvPr/>
        </p:nvSpPr>
        <p:spPr>
          <a:xfrm>
            <a:off x="4571900" y="0"/>
            <a:ext cx="4572000" cy="5143500"/>
          </a:xfrm>
          <a:prstGeom prst="rect">
            <a:avLst/>
          </a:prstGeom>
          <a:solidFill>
            <a:srgbClr val="F9A0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 name="Google Shape;20;p24"/>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pic>
        <p:nvPicPr>
          <p:cNvPr id="21" name="Google Shape;21;p24"/>
          <p:cNvPicPr preferRelativeResize="0"/>
          <p:nvPr/>
        </p:nvPicPr>
        <p:blipFill rotWithShape="1">
          <a:blip r:embed="rId2">
            <a:alphaModFix/>
          </a:blip>
          <a:srcRect b="0" l="0" r="0" t="0"/>
          <a:stretch/>
        </p:blipFill>
        <p:spPr>
          <a:xfrm>
            <a:off x="8666054" y="4663229"/>
            <a:ext cx="312951" cy="312951"/>
          </a:xfrm>
          <a:prstGeom prst="rect">
            <a:avLst/>
          </a:prstGeom>
          <a:noFill/>
          <a:ln>
            <a:noFill/>
          </a:ln>
        </p:spPr>
      </p:pic>
      <p:pic>
        <p:nvPicPr>
          <p:cNvPr id="22" name="Google Shape;22;p24"/>
          <p:cNvPicPr preferRelativeResize="0"/>
          <p:nvPr/>
        </p:nvPicPr>
        <p:blipFill rotWithShape="1">
          <a:blip r:embed="rId3">
            <a:alphaModFix/>
          </a:blip>
          <a:srcRect b="0" l="0" r="0" t="0"/>
          <a:stretch/>
        </p:blipFill>
        <p:spPr>
          <a:xfrm>
            <a:off x="222475" y="240800"/>
            <a:ext cx="1637300" cy="736926"/>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1 1 1">
  <p:cSld name="SECTION_TITLE_AND_DESCRIPTION_1_1_1">
    <p:bg>
      <p:bgPr>
        <a:solidFill>
          <a:schemeClr val="lt2"/>
        </a:solidFill>
      </p:bgPr>
    </p:bg>
    <p:spTree>
      <p:nvGrpSpPr>
        <p:cNvPr id="23" name="Shape 23"/>
        <p:cNvGrpSpPr/>
        <p:nvPr/>
      </p:nvGrpSpPr>
      <p:grpSpPr>
        <a:xfrm>
          <a:off x="0" y="0"/>
          <a:ext cx="0" cy="0"/>
          <a:chOff x="0" y="0"/>
          <a:chExt cx="0" cy="0"/>
        </a:xfrm>
      </p:grpSpPr>
      <p:sp>
        <p:nvSpPr>
          <p:cNvPr id="24" name="Google Shape;24;p27"/>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 name="Google Shape;25;p27"/>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26" name="Google Shape;26;p27"/>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27" name="Google Shape;27;p2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GB"/>
              <a:t>‹#›</a:t>
            </a:fld>
            <a:endParaRPr/>
          </a:p>
        </p:txBody>
      </p:sp>
      <p:sp>
        <p:nvSpPr>
          <p:cNvPr id="28" name="Google Shape;28;p27"/>
          <p:cNvSpPr/>
          <p:nvPr/>
        </p:nvSpPr>
        <p:spPr>
          <a:xfrm>
            <a:off x="4571900" y="0"/>
            <a:ext cx="4572000" cy="5143500"/>
          </a:xfrm>
          <a:prstGeom prst="rect">
            <a:avLst/>
          </a:prstGeom>
          <a:solidFill>
            <a:srgbClr val="385CA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 name="Google Shape;29;p27"/>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Clr>
                <a:schemeClr val="lt1"/>
              </a:buClr>
              <a:buSzPts val="1800"/>
              <a:buChar char="●"/>
              <a:defRPr>
                <a:solidFill>
                  <a:schemeClr val="lt1"/>
                </a:solidFill>
              </a:defRPr>
            </a:lvl1pPr>
            <a:lvl2pPr indent="-317500" lvl="1" marL="914400" algn="l">
              <a:lnSpc>
                <a:spcPct val="115000"/>
              </a:lnSpc>
              <a:spcBef>
                <a:spcPts val="0"/>
              </a:spcBef>
              <a:spcAft>
                <a:spcPts val="0"/>
              </a:spcAft>
              <a:buClr>
                <a:schemeClr val="lt1"/>
              </a:buClr>
              <a:buSzPts val="1400"/>
              <a:buChar char="○"/>
              <a:defRPr>
                <a:solidFill>
                  <a:schemeClr val="lt1"/>
                </a:solidFill>
              </a:defRPr>
            </a:lvl2pPr>
            <a:lvl3pPr indent="-317500" lvl="2" marL="1371600" algn="l">
              <a:lnSpc>
                <a:spcPct val="115000"/>
              </a:lnSpc>
              <a:spcBef>
                <a:spcPts val="0"/>
              </a:spcBef>
              <a:spcAft>
                <a:spcPts val="0"/>
              </a:spcAft>
              <a:buClr>
                <a:schemeClr val="lt1"/>
              </a:buClr>
              <a:buSzPts val="1400"/>
              <a:buChar char="■"/>
              <a:defRPr>
                <a:solidFill>
                  <a:schemeClr val="lt1"/>
                </a:solidFill>
              </a:defRPr>
            </a:lvl3pPr>
            <a:lvl4pPr indent="-317500" lvl="3" marL="1828800" algn="l">
              <a:lnSpc>
                <a:spcPct val="115000"/>
              </a:lnSpc>
              <a:spcBef>
                <a:spcPts val="0"/>
              </a:spcBef>
              <a:spcAft>
                <a:spcPts val="0"/>
              </a:spcAft>
              <a:buClr>
                <a:schemeClr val="lt1"/>
              </a:buClr>
              <a:buSzPts val="1400"/>
              <a:buChar char="●"/>
              <a:defRPr>
                <a:solidFill>
                  <a:schemeClr val="lt1"/>
                </a:solidFill>
              </a:defRPr>
            </a:lvl4pPr>
            <a:lvl5pPr indent="-317500" lvl="4" marL="2286000" algn="l">
              <a:lnSpc>
                <a:spcPct val="115000"/>
              </a:lnSpc>
              <a:spcBef>
                <a:spcPts val="0"/>
              </a:spcBef>
              <a:spcAft>
                <a:spcPts val="0"/>
              </a:spcAft>
              <a:buClr>
                <a:schemeClr val="lt1"/>
              </a:buClr>
              <a:buSzPts val="1400"/>
              <a:buChar char="○"/>
              <a:defRPr>
                <a:solidFill>
                  <a:schemeClr val="lt1"/>
                </a:solidFill>
              </a:defRPr>
            </a:lvl5pPr>
            <a:lvl6pPr indent="-317500" lvl="5" marL="2743200" algn="l">
              <a:lnSpc>
                <a:spcPct val="115000"/>
              </a:lnSpc>
              <a:spcBef>
                <a:spcPts val="0"/>
              </a:spcBef>
              <a:spcAft>
                <a:spcPts val="0"/>
              </a:spcAft>
              <a:buClr>
                <a:schemeClr val="lt1"/>
              </a:buClr>
              <a:buSzPts val="1400"/>
              <a:buChar char="■"/>
              <a:defRPr>
                <a:solidFill>
                  <a:schemeClr val="lt1"/>
                </a:solidFill>
              </a:defRPr>
            </a:lvl6pPr>
            <a:lvl7pPr indent="-317500" lvl="6" marL="3200400" algn="l">
              <a:lnSpc>
                <a:spcPct val="115000"/>
              </a:lnSpc>
              <a:spcBef>
                <a:spcPts val="0"/>
              </a:spcBef>
              <a:spcAft>
                <a:spcPts val="0"/>
              </a:spcAft>
              <a:buClr>
                <a:schemeClr val="lt1"/>
              </a:buClr>
              <a:buSzPts val="1400"/>
              <a:buChar char="●"/>
              <a:defRPr>
                <a:solidFill>
                  <a:schemeClr val="lt1"/>
                </a:solidFill>
              </a:defRPr>
            </a:lvl7pPr>
            <a:lvl8pPr indent="-317500" lvl="7" marL="3657600" algn="l">
              <a:lnSpc>
                <a:spcPct val="115000"/>
              </a:lnSpc>
              <a:spcBef>
                <a:spcPts val="0"/>
              </a:spcBef>
              <a:spcAft>
                <a:spcPts val="0"/>
              </a:spcAft>
              <a:buClr>
                <a:schemeClr val="lt1"/>
              </a:buClr>
              <a:buSzPts val="1400"/>
              <a:buChar char="○"/>
              <a:defRPr>
                <a:solidFill>
                  <a:schemeClr val="lt1"/>
                </a:solidFill>
              </a:defRPr>
            </a:lvl8pPr>
            <a:lvl9pPr indent="-317500" lvl="8" marL="4114800" algn="l">
              <a:lnSpc>
                <a:spcPct val="115000"/>
              </a:lnSpc>
              <a:spcBef>
                <a:spcPts val="0"/>
              </a:spcBef>
              <a:spcAft>
                <a:spcPts val="0"/>
              </a:spcAft>
              <a:buClr>
                <a:schemeClr val="lt1"/>
              </a:buClr>
              <a:buSzPts val="1400"/>
              <a:buChar char="■"/>
              <a:defRPr>
                <a:solidFill>
                  <a:schemeClr val="lt1"/>
                </a:solidFill>
              </a:defRPr>
            </a:lvl9pPr>
          </a:lstStyle>
          <a:p/>
        </p:txBody>
      </p:sp>
      <p:pic>
        <p:nvPicPr>
          <p:cNvPr id="30" name="Google Shape;30;p27"/>
          <p:cNvPicPr preferRelativeResize="0"/>
          <p:nvPr/>
        </p:nvPicPr>
        <p:blipFill rotWithShape="1">
          <a:blip r:embed="rId2">
            <a:alphaModFix/>
          </a:blip>
          <a:srcRect b="0" l="0" r="0" t="0"/>
          <a:stretch/>
        </p:blipFill>
        <p:spPr>
          <a:xfrm>
            <a:off x="8666054" y="4663229"/>
            <a:ext cx="312951" cy="312951"/>
          </a:xfrm>
          <a:prstGeom prst="rect">
            <a:avLst/>
          </a:prstGeom>
          <a:noFill/>
          <a:ln>
            <a:noFill/>
          </a:ln>
        </p:spPr>
      </p:pic>
      <p:pic>
        <p:nvPicPr>
          <p:cNvPr id="31" name="Google Shape;31;p27"/>
          <p:cNvPicPr preferRelativeResize="0"/>
          <p:nvPr/>
        </p:nvPicPr>
        <p:blipFill rotWithShape="1">
          <a:blip r:embed="rId3">
            <a:alphaModFix/>
          </a:blip>
          <a:srcRect b="0" l="0" r="0" t="0"/>
          <a:stretch/>
        </p:blipFill>
        <p:spPr>
          <a:xfrm>
            <a:off x="222475" y="240800"/>
            <a:ext cx="1637300" cy="736926"/>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1 1 1 1">
  <p:cSld name="SECTION_TITLE_AND_DESCRIPTION_1_1_1_1">
    <p:bg>
      <p:bgPr>
        <a:solidFill>
          <a:schemeClr val="lt1"/>
        </a:solidFill>
      </p:bgPr>
    </p:bg>
    <p:spTree>
      <p:nvGrpSpPr>
        <p:cNvPr id="32" name="Shape 32"/>
        <p:cNvGrpSpPr/>
        <p:nvPr/>
      </p:nvGrpSpPr>
      <p:grpSpPr>
        <a:xfrm>
          <a:off x="0" y="0"/>
          <a:ext cx="0" cy="0"/>
          <a:chOff x="0" y="0"/>
          <a:chExt cx="0" cy="0"/>
        </a:xfrm>
      </p:grpSpPr>
      <p:sp>
        <p:nvSpPr>
          <p:cNvPr id="33" name="Google Shape;33;g2fbfd26f8be_0_11"/>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rmAutofit/>
          </a:bodyPr>
          <a:lstStyle>
            <a:lvl1pPr lvl="0" rtl="0" algn="ctr">
              <a:lnSpc>
                <a:spcPct val="100000"/>
              </a:lnSpc>
              <a:spcBef>
                <a:spcPts val="0"/>
              </a:spcBef>
              <a:spcAft>
                <a:spcPts val="0"/>
              </a:spcAft>
              <a:buSzPts val="4200"/>
              <a:buNone/>
              <a:defRPr sz="4200"/>
            </a:lvl1pPr>
            <a:lvl2pPr lvl="1" rtl="0" algn="ctr">
              <a:lnSpc>
                <a:spcPct val="100000"/>
              </a:lnSpc>
              <a:spcBef>
                <a:spcPts val="0"/>
              </a:spcBef>
              <a:spcAft>
                <a:spcPts val="0"/>
              </a:spcAft>
              <a:buSzPts val="4200"/>
              <a:buNone/>
              <a:defRPr sz="4200"/>
            </a:lvl2pPr>
            <a:lvl3pPr lvl="2" rtl="0" algn="ctr">
              <a:lnSpc>
                <a:spcPct val="100000"/>
              </a:lnSpc>
              <a:spcBef>
                <a:spcPts val="0"/>
              </a:spcBef>
              <a:spcAft>
                <a:spcPts val="0"/>
              </a:spcAft>
              <a:buSzPts val="4200"/>
              <a:buNone/>
              <a:defRPr sz="4200"/>
            </a:lvl3pPr>
            <a:lvl4pPr lvl="3" rtl="0" algn="ctr">
              <a:lnSpc>
                <a:spcPct val="100000"/>
              </a:lnSpc>
              <a:spcBef>
                <a:spcPts val="0"/>
              </a:spcBef>
              <a:spcAft>
                <a:spcPts val="0"/>
              </a:spcAft>
              <a:buSzPts val="4200"/>
              <a:buNone/>
              <a:defRPr sz="4200"/>
            </a:lvl4pPr>
            <a:lvl5pPr lvl="4" rtl="0" algn="ctr">
              <a:lnSpc>
                <a:spcPct val="100000"/>
              </a:lnSpc>
              <a:spcBef>
                <a:spcPts val="0"/>
              </a:spcBef>
              <a:spcAft>
                <a:spcPts val="0"/>
              </a:spcAft>
              <a:buSzPts val="4200"/>
              <a:buNone/>
              <a:defRPr sz="4200"/>
            </a:lvl5pPr>
            <a:lvl6pPr lvl="5" rtl="0" algn="ctr">
              <a:lnSpc>
                <a:spcPct val="100000"/>
              </a:lnSpc>
              <a:spcBef>
                <a:spcPts val="0"/>
              </a:spcBef>
              <a:spcAft>
                <a:spcPts val="0"/>
              </a:spcAft>
              <a:buSzPts val="4200"/>
              <a:buNone/>
              <a:defRPr sz="4200"/>
            </a:lvl6pPr>
            <a:lvl7pPr lvl="6" rtl="0" algn="ctr">
              <a:lnSpc>
                <a:spcPct val="100000"/>
              </a:lnSpc>
              <a:spcBef>
                <a:spcPts val="0"/>
              </a:spcBef>
              <a:spcAft>
                <a:spcPts val="0"/>
              </a:spcAft>
              <a:buSzPts val="4200"/>
              <a:buNone/>
              <a:defRPr sz="4200"/>
            </a:lvl7pPr>
            <a:lvl8pPr lvl="7" rtl="0" algn="ctr">
              <a:lnSpc>
                <a:spcPct val="100000"/>
              </a:lnSpc>
              <a:spcBef>
                <a:spcPts val="0"/>
              </a:spcBef>
              <a:spcAft>
                <a:spcPts val="0"/>
              </a:spcAft>
              <a:buSzPts val="4200"/>
              <a:buNone/>
              <a:defRPr sz="4200"/>
            </a:lvl8pPr>
            <a:lvl9pPr lvl="8" rtl="0" algn="ctr">
              <a:lnSpc>
                <a:spcPct val="100000"/>
              </a:lnSpc>
              <a:spcBef>
                <a:spcPts val="0"/>
              </a:spcBef>
              <a:spcAft>
                <a:spcPts val="0"/>
              </a:spcAft>
              <a:buSzPts val="4200"/>
              <a:buNone/>
              <a:defRPr sz="4200"/>
            </a:lvl9pPr>
          </a:lstStyle>
          <a:p/>
        </p:txBody>
      </p:sp>
      <p:sp>
        <p:nvSpPr>
          <p:cNvPr id="34" name="Google Shape;34;g2fbfd26f8be_0_11"/>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rm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35" name="Google Shape;35;g2fbfd26f8be_0_1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GB"/>
              <a:t>‹#›</a:t>
            </a:fld>
            <a:endParaRPr/>
          </a:p>
        </p:txBody>
      </p:sp>
      <p:sp>
        <p:nvSpPr>
          <p:cNvPr id="36" name="Google Shape;36;g2fbfd26f8be_0_11"/>
          <p:cNvSpPr/>
          <p:nvPr/>
        </p:nvSpPr>
        <p:spPr>
          <a:xfrm>
            <a:off x="5262625" y="0"/>
            <a:ext cx="3881400" cy="5143500"/>
          </a:xfrm>
          <a:prstGeom prst="rect">
            <a:avLst/>
          </a:prstGeom>
          <a:solidFill>
            <a:srgbClr val="385CA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 name="Google Shape;37;g2fbfd26f8be_0_11"/>
          <p:cNvSpPr txBox="1"/>
          <p:nvPr>
            <p:ph idx="2" type="body"/>
          </p:nvPr>
        </p:nvSpPr>
        <p:spPr>
          <a:xfrm>
            <a:off x="5570950" y="724075"/>
            <a:ext cx="3205500" cy="3695100"/>
          </a:xfrm>
          <a:prstGeom prst="rect">
            <a:avLst/>
          </a:prstGeom>
          <a:noFill/>
          <a:ln>
            <a:noFill/>
          </a:ln>
        </p:spPr>
        <p:txBody>
          <a:bodyPr anchorCtr="0" anchor="ctr" bIns="91425" lIns="91425" spcFirstLastPara="1" rIns="91425" wrap="square" tIns="91425">
            <a:normAutofit/>
          </a:bodyPr>
          <a:lstStyle>
            <a:lvl1pPr indent="-342900" lvl="0" marL="457200" rtl="0" algn="l">
              <a:lnSpc>
                <a:spcPct val="115000"/>
              </a:lnSpc>
              <a:spcBef>
                <a:spcPts val="0"/>
              </a:spcBef>
              <a:spcAft>
                <a:spcPts val="0"/>
              </a:spcAft>
              <a:buClr>
                <a:schemeClr val="lt1"/>
              </a:buClr>
              <a:buSzPts val="1800"/>
              <a:buChar char="●"/>
              <a:defRPr>
                <a:solidFill>
                  <a:schemeClr val="lt1"/>
                </a:solidFill>
              </a:defRPr>
            </a:lvl1pPr>
            <a:lvl2pPr indent="-317500" lvl="1" marL="914400" rtl="0" algn="l">
              <a:lnSpc>
                <a:spcPct val="115000"/>
              </a:lnSpc>
              <a:spcBef>
                <a:spcPts val="0"/>
              </a:spcBef>
              <a:spcAft>
                <a:spcPts val="0"/>
              </a:spcAft>
              <a:buClr>
                <a:schemeClr val="lt1"/>
              </a:buClr>
              <a:buSzPts val="1400"/>
              <a:buChar char="○"/>
              <a:defRPr>
                <a:solidFill>
                  <a:schemeClr val="lt1"/>
                </a:solidFill>
              </a:defRPr>
            </a:lvl2pPr>
            <a:lvl3pPr indent="-317500" lvl="2" marL="1371600" rtl="0" algn="l">
              <a:lnSpc>
                <a:spcPct val="115000"/>
              </a:lnSpc>
              <a:spcBef>
                <a:spcPts val="0"/>
              </a:spcBef>
              <a:spcAft>
                <a:spcPts val="0"/>
              </a:spcAft>
              <a:buClr>
                <a:schemeClr val="lt1"/>
              </a:buClr>
              <a:buSzPts val="1400"/>
              <a:buChar char="■"/>
              <a:defRPr>
                <a:solidFill>
                  <a:schemeClr val="lt1"/>
                </a:solidFill>
              </a:defRPr>
            </a:lvl3pPr>
            <a:lvl4pPr indent="-317500" lvl="3" marL="1828800" rtl="0" algn="l">
              <a:lnSpc>
                <a:spcPct val="115000"/>
              </a:lnSpc>
              <a:spcBef>
                <a:spcPts val="0"/>
              </a:spcBef>
              <a:spcAft>
                <a:spcPts val="0"/>
              </a:spcAft>
              <a:buClr>
                <a:schemeClr val="lt1"/>
              </a:buClr>
              <a:buSzPts val="1400"/>
              <a:buChar char="●"/>
              <a:defRPr>
                <a:solidFill>
                  <a:schemeClr val="lt1"/>
                </a:solidFill>
              </a:defRPr>
            </a:lvl4pPr>
            <a:lvl5pPr indent="-317500" lvl="4" marL="2286000" rtl="0" algn="l">
              <a:lnSpc>
                <a:spcPct val="115000"/>
              </a:lnSpc>
              <a:spcBef>
                <a:spcPts val="0"/>
              </a:spcBef>
              <a:spcAft>
                <a:spcPts val="0"/>
              </a:spcAft>
              <a:buClr>
                <a:schemeClr val="lt1"/>
              </a:buClr>
              <a:buSzPts val="1400"/>
              <a:buChar char="○"/>
              <a:defRPr>
                <a:solidFill>
                  <a:schemeClr val="lt1"/>
                </a:solidFill>
              </a:defRPr>
            </a:lvl5pPr>
            <a:lvl6pPr indent="-317500" lvl="5" marL="2743200" rtl="0" algn="l">
              <a:lnSpc>
                <a:spcPct val="115000"/>
              </a:lnSpc>
              <a:spcBef>
                <a:spcPts val="0"/>
              </a:spcBef>
              <a:spcAft>
                <a:spcPts val="0"/>
              </a:spcAft>
              <a:buClr>
                <a:schemeClr val="lt1"/>
              </a:buClr>
              <a:buSzPts val="1400"/>
              <a:buChar char="■"/>
              <a:defRPr>
                <a:solidFill>
                  <a:schemeClr val="lt1"/>
                </a:solidFill>
              </a:defRPr>
            </a:lvl6pPr>
            <a:lvl7pPr indent="-317500" lvl="6" marL="3200400" rtl="0" algn="l">
              <a:lnSpc>
                <a:spcPct val="115000"/>
              </a:lnSpc>
              <a:spcBef>
                <a:spcPts val="0"/>
              </a:spcBef>
              <a:spcAft>
                <a:spcPts val="0"/>
              </a:spcAft>
              <a:buClr>
                <a:schemeClr val="lt1"/>
              </a:buClr>
              <a:buSzPts val="1400"/>
              <a:buChar char="●"/>
              <a:defRPr>
                <a:solidFill>
                  <a:schemeClr val="lt1"/>
                </a:solidFill>
              </a:defRPr>
            </a:lvl7pPr>
            <a:lvl8pPr indent="-317500" lvl="7" marL="3657600" rtl="0" algn="l">
              <a:lnSpc>
                <a:spcPct val="115000"/>
              </a:lnSpc>
              <a:spcBef>
                <a:spcPts val="0"/>
              </a:spcBef>
              <a:spcAft>
                <a:spcPts val="0"/>
              </a:spcAft>
              <a:buClr>
                <a:schemeClr val="lt1"/>
              </a:buClr>
              <a:buSzPts val="1400"/>
              <a:buChar char="○"/>
              <a:defRPr>
                <a:solidFill>
                  <a:schemeClr val="lt1"/>
                </a:solidFill>
              </a:defRPr>
            </a:lvl8pPr>
            <a:lvl9pPr indent="-317500" lvl="8" marL="4114800" rtl="0" algn="l">
              <a:lnSpc>
                <a:spcPct val="115000"/>
              </a:lnSpc>
              <a:spcBef>
                <a:spcPts val="0"/>
              </a:spcBef>
              <a:spcAft>
                <a:spcPts val="0"/>
              </a:spcAft>
              <a:buClr>
                <a:schemeClr val="lt1"/>
              </a:buClr>
              <a:buSzPts val="1400"/>
              <a:buChar char="■"/>
              <a:defRPr>
                <a:solidFill>
                  <a:schemeClr val="lt1"/>
                </a:solidFill>
              </a:defRPr>
            </a:lvl9pPr>
          </a:lstStyle>
          <a:p/>
        </p:txBody>
      </p:sp>
      <p:pic>
        <p:nvPicPr>
          <p:cNvPr id="38" name="Google Shape;38;g2fbfd26f8be_0_11"/>
          <p:cNvPicPr preferRelativeResize="0"/>
          <p:nvPr/>
        </p:nvPicPr>
        <p:blipFill rotWithShape="1">
          <a:blip r:embed="rId2">
            <a:alphaModFix/>
          </a:blip>
          <a:srcRect b="0" l="0" r="0" t="0"/>
          <a:stretch/>
        </p:blipFill>
        <p:spPr>
          <a:xfrm>
            <a:off x="8666054" y="4663229"/>
            <a:ext cx="312951" cy="312951"/>
          </a:xfrm>
          <a:prstGeom prst="rect">
            <a:avLst/>
          </a:prstGeom>
          <a:noFill/>
          <a:ln>
            <a:noFill/>
          </a:ln>
        </p:spPr>
      </p:pic>
      <p:pic>
        <p:nvPicPr>
          <p:cNvPr id="39" name="Google Shape;39;g2fbfd26f8be_0_11"/>
          <p:cNvPicPr preferRelativeResize="0"/>
          <p:nvPr/>
        </p:nvPicPr>
        <p:blipFill rotWithShape="1">
          <a:blip r:embed="rId3">
            <a:alphaModFix/>
          </a:blip>
          <a:srcRect b="0" l="0" r="0" t="0"/>
          <a:stretch/>
        </p:blipFill>
        <p:spPr>
          <a:xfrm>
            <a:off x="222475" y="240800"/>
            <a:ext cx="1637300" cy="736926"/>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1 1 1">
  <p:cSld name="Title slide 1 1 1 1">
    <p:bg>
      <p:bgPr>
        <a:solidFill>
          <a:srgbClr val="385CA9"/>
        </a:solidFill>
      </p:bgPr>
    </p:bg>
    <p:spTree>
      <p:nvGrpSpPr>
        <p:cNvPr id="40" name="Shape 40"/>
        <p:cNvGrpSpPr/>
        <p:nvPr/>
      </p:nvGrpSpPr>
      <p:grpSpPr>
        <a:xfrm>
          <a:off x="0" y="0"/>
          <a:ext cx="0" cy="0"/>
          <a:chOff x="0" y="0"/>
          <a:chExt cx="0" cy="0"/>
        </a:xfrm>
      </p:grpSpPr>
      <p:sp>
        <p:nvSpPr>
          <p:cNvPr id="41" name="Google Shape;41;p26"/>
          <p:cNvSpPr txBox="1"/>
          <p:nvPr>
            <p:ph type="ctrTitle"/>
          </p:nvPr>
        </p:nvSpPr>
        <p:spPr>
          <a:xfrm>
            <a:off x="311708" y="820775"/>
            <a:ext cx="8520600" cy="20526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Clr>
                <a:schemeClr val="lt1"/>
              </a:buClr>
              <a:buSzPts val="4600"/>
              <a:buNone/>
              <a:defRPr sz="4600">
                <a:solidFill>
                  <a:schemeClr val="lt1"/>
                </a:solidFill>
              </a:defRPr>
            </a:lvl1pPr>
            <a:lvl2pPr lvl="1" algn="ctr">
              <a:lnSpc>
                <a:spcPct val="100000"/>
              </a:lnSpc>
              <a:spcBef>
                <a:spcPts val="0"/>
              </a:spcBef>
              <a:spcAft>
                <a:spcPts val="0"/>
              </a:spcAft>
              <a:buClr>
                <a:schemeClr val="lt1"/>
              </a:buClr>
              <a:buSzPts val="4600"/>
              <a:buNone/>
              <a:defRPr sz="4600">
                <a:solidFill>
                  <a:schemeClr val="lt1"/>
                </a:solidFill>
              </a:defRPr>
            </a:lvl2pPr>
            <a:lvl3pPr lvl="2" algn="ctr">
              <a:lnSpc>
                <a:spcPct val="100000"/>
              </a:lnSpc>
              <a:spcBef>
                <a:spcPts val="0"/>
              </a:spcBef>
              <a:spcAft>
                <a:spcPts val="0"/>
              </a:spcAft>
              <a:buClr>
                <a:schemeClr val="lt1"/>
              </a:buClr>
              <a:buSzPts val="4600"/>
              <a:buNone/>
              <a:defRPr sz="4600">
                <a:solidFill>
                  <a:schemeClr val="lt1"/>
                </a:solidFill>
              </a:defRPr>
            </a:lvl3pPr>
            <a:lvl4pPr lvl="3" algn="ctr">
              <a:lnSpc>
                <a:spcPct val="100000"/>
              </a:lnSpc>
              <a:spcBef>
                <a:spcPts val="0"/>
              </a:spcBef>
              <a:spcAft>
                <a:spcPts val="0"/>
              </a:spcAft>
              <a:buClr>
                <a:schemeClr val="lt1"/>
              </a:buClr>
              <a:buSzPts val="4600"/>
              <a:buNone/>
              <a:defRPr sz="4600">
                <a:solidFill>
                  <a:schemeClr val="lt1"/>
                </a:solidFill>
              </a:defRPr>
            </a:lvl4pPr>
            <a:lvl5pPr lvl="4" algn="ctr">
              <a:lnSpc>
                <a:spcPct val="100000"/>
              </a:lnSpc>
              <a:spcBef>
                <a:spcPts val="0"/>
              </a:spcBef>
              <a:spcAft>
                <a:spcPts val="0"/>
              </a:spcAft>
              <a:buClr>
                <a:schemeClr val="lt1"/>
              </a:buClr>
              <a:buSzPts val="4600"/>
              <a:buNone/>
              <a:defRPr sz="4600">
                <a:solidFill>
                  <a:schemeClr val="lt1"/>
                </a:solidFill>
              </a:defRPr>
            </a:lvl5pPr>
            <a:lvl6pPr lvl="5" algn="ctr">
              <a:lnSpc>
                <a:spcPct val="100000"/>
              </a:lnSpc>
              <a:spcBef>
                <a:spcPts val="0"/>
              </a:spcBef>
              <a:spcAft>
                <a:spcPts val="0"/>
              </a:spcAft>
              <a:buClr>
                <a:schemeClr val="lt1"/>
              </a:buClr>
              <a:buSzPts val="4600"/>
              <a:buNone/>
              <a:defRPr sz="4600">
                <a:solidFill>
                  <a:schemeClr val="lt1"/>
                </a:solidFill>
              </a:defRPr>
            </a:lvl6pPr>
            <a:lvl7pPr lvl="6" algn="ctr">
              <a:lnSpc>
                <a:spcPct val="100000"/>
              </a:lnSpc>
              <a:spcBef>
                <a:spcPts val="0"/>
              </a:spcBef>
              <a:spcAft>
                <a:spcPts val="0"/>
              </a:spcAft>
              <a:buClr>
                <a:schemeClr val="lt1"/>
              </a:buClr>
              <a:buSzPts val="4600"/>
              <a:buNone/>
              <a:defRPr sz="4600">
                <a:solidFill>
                  <a:schemeClr val="lt1"/>
                </a:solidFill>
              </a:defRPr>
            </a:lvl7pPr>
            <a:lvl8pPr lvl="7" algn="ctr">
              <a:lnSpc>
                <a:spcPct val="100000"/>
              </a:lnSpc>
              <a:spcBef>
                <a:spcPts val="0"/>
              </a:spcBef>
              <a:spcAft>
                <a:spcPts val="0"/>
              </a:spcAft>
              <a:buClr>
                <a:schemeClr val="lt1"/>
              </a:buClr>
              <a:buSzPts val="4600"/>
              <a:buNone/>
              <a:defRPr sz="4600">
                <a:solidFill>
                  <a:schemeClr val="lt1"/>
                </a:solidFill>
              </a:defRPr>
            </a:lvl8pPr>
            <a:lvl9pPr lvl="8" algn="ctr">
              <a:lnSpc>
                <a:spcPct val="100000"/>
              </a:lnSpc>
              <a:spcBef>
                <a:spcPts val="0"/>
              </a:spcBef>
              <a:spcAft>
                <a:spcPts val="0"/>
              </a:spcAft>
              <a:buClr>
                <a:schemeClr val="lt1"/>
              </a:buClr>
              <a:buSzPts val="4600"/>
              <a:buNone/>
              <a:defRPr sz="4600">
                <a:solidFill>
                  <a:schemeClr val="lt1"/>
                </a:solidFill>
              </a:defRPr>
            </a:lvl9pPr>
          </a:lstStyle>
          <a:p/>
        </p:txBody>
      </p:sp>
      <p:sp>
        <p:nvSpPr>
          <p:cNvPr id="42" name="Google Shape;42;p26"/>
          <p:cNvSpPr txBox="1"/>
          <p:nvPr>
            <p:ph idx="1" type="subTitle"/>
          </p:nvPr>
        </p:nvSpPr>
        <p:spPr>
          <a:xfrm>
            <a:off x="311700" y="29103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Clr>
                <a:schemeClr val="lt1"/>
              </a:buClr>
              <a:buSzPts val="2800"/>
              <a:buNone/>
              <a:defRPr sz="2800">
                <a:solidFill>
                  <a:schemeClr val="lt1"/>
                </a:solidFill>
              </a:defRPr>
            </a:lvl1pPr>
            <a:lvl2pPr lvl="1" algn="ctr">
              <a:lnSpc>
                <a:spcPct val="100000"/>
              </a:lnSpc>
              <a:spcBef>
                <a:spcPts val="0"/>
              </a:spcBef>
              <a:spcAft>
                <a:spcPts val="0"/>
              </a:spcAft>
              <a:buClr>
                <a:schemeClr val="lt1"/>
              </a:buClr>
              <a:buSzPts val="2800"/>
              <a:buNone/>
              <a:defRPr sz="2800">
                <a:solidFill>
                  <a:schemeClr val="lt1"/>
                </a:solidFill>
              </a:defRPr>
            </a:lvl2pPr>
            <a:lvl3pPr lvl="2" algn="ctr">
              <a:lnSpc>
                <a:spcPct val="100000"/>
              </a:lnSpc>
              <a:spcBef>
                <a:spcPts val="0"/>
              </a:spcBef>
              <a:spcAft>
                <a:spcPts val="0"/>
              </a:spcAft>
              <a:buClr>
                <a:schemeClr val="lt1"/>
              </a:buClr>
              <a:buSzPts val="2800"/>
              <a:buNone/>
              <a:defRPr sz="2800">
                <a:solidFill>
                  <a:schemeClr val="lt1"/>
                </a:solidFill>
              </a:defRPr>
            </a:lvl3pPr>
            <a:lvl4pPr lvl="3" algn="ctr">
              <a:lnSpc>
                <a:spcPct val="100000"/>
              </a:lnSpc>
              <a:spcBef>
                <a:spcPts val="0"/>
              </a:spcBef>
              <a:spcAft>
                <a:spcPts val="0"/>
              </a:spcAft>
              <a:buClr>
                <a:schemeClr val="lt1"/>
              </a:buClr>
              <a:buSzPts val="2800"/>
              <a:buNone/>
              <a:defRPr sz="2800">
                <a:solidFill>
                  <a:schemeClr val="lt1"/>
                </a:solidFill>
              </a:defRPr>
            </a:lvl4pPr>
            <a:lvl5pPr lvl="4" algn="ctr">
              <a:lnSpc>
                <a:spcPct val="100000"/>
              </a:lnSpc>
              <a:spcBef>
                <a:spcPts val="0"/>
              </a:spcBef>
              <a:spcAft>
                <a:spcPts val="0"/>
              </a:spcAft>
              <a:buClr>
                <a:schemeClr val="lt1"/>
              </a:buClr>
              <a:buSzPts val="2800"/>
              <a:buNone/>
              <a:defRPr sz="2800">
                <a:solidFill>
                  <a:schemeClr val="lt1"/>
                </a:solidFill>
              </a:defRPr>
            </a:lvl5pPr>
            <a:lvl6pPr lvl="5" algn="ctr">
              <a:lnSpc>
                <a:spcPct val="100000"/>
              </a:lnSpc>
              <a:spcBef>
                <a:spcPts val="0"/>
              </a:spcBef>
              <a:spcAft>
                <a:spcPts val="0"/>
              </a:spcAft>
              <a:buClr>
                <a:schemeClr val="lt1"/>
              </a:buClr>
              <a:buSzPts val="2800"/>
              <a:buNone/>
              <a:defRPr sz="2800">
                <a:solidFill>
                  <a:schemeClr val="lt1"/>
                </a:solidFill>
              </a:defRPr>
            </a:lvl6pPr>
            <a:lvl7pPr lvl="6" algn="ctr">
              <a:lnSpc>
                <a:spcPct val="100000"/>
              </a:lnSpc>
              <a:spcBef>
                <a:spcPts val="0"/>
              </a:spcBef>
              <a:spcAft>
                <a:spcPts val="0"/>
              </a:spcAft>
              <a:buClr>
                <a:schemeClr val="lt1"/>
              </a:buClr>
              <a:buSzPts val="2800"/>
              <a:buNone/>
              <a:defRPr sz="2800">
                <a:solidFill>
                  <a:schemeClr val="lt1"/>
                </a:solidFill>
              </a:defRPr>
            </a:lvl7pPr>
            <a:lvl8pPr lvl="7" algn="ctr">
              <a:lnSpc>
                <a:spcPct val="100000"/>
              </a:lnSpc>
              <a:spcBef>
                <a:spcPts val="0"/>
              </a:spcBef>
              <a:spcAft>
                <a:spcPts val="0"/>
              </a:spcAft>
              <a:buClr>
                <a:schemeClr val="lt1"/>
              </a:buClr>
              <a:buSzPts val="2800"/>
              <a:buNone/>
              <a:defRPr sz="2800">
                <a:solidFill>
                  <a:schemeClr val="lt1"/>
                </a:solidFill>
              </a:defRPr>
            </a:lvl8pPr>
            <a:lvl9pPr lvl="8" algn="ctr">
              <a:lnSpc>
                <a:spcPct val="100000"/>
              </a:lnSpc>
              <a:spcBef>
                <a:spcPts val="0"/>
              </a:spcBef>
              <a:spcAft>
                <a:spcPts val="0"/>
              </a:spcAft>
              <a:buClr>
                <a:schemeClr val="lt1"/>
              </a:buClr>
              <a:buSzPts val="2800"/>
              <a:buNone/>
              <a:defRPr sz="2800">
                <a:solidFill>
                  <a:schemeClr val="lt1"/>
                </a:solidFill>
              </a:defRPr>
            </a:lvl9pPr>
          </a:lstStyle>
          <a:p/>
        </p:txBody>
      </p:sp>
      <p:pic>
        <p:nvPicPr>
          <p:cNvPr id="43" name="Google Shape;43;p26"/>
          <p:cNvPicPr preferRelativeResize="0"/>
          <p:nvPr/>
        </p:nvPicPr>
        <p:blipFill rotWithShape="1">
          <a:blip r:embed="rId2">
            <a:alphaModFix/>
          </a:blip>
          <a:srcRect b="0" l="0" r="0" t="0"/>
          <a:stretch/>
        </p:blipFill>
        <p:spPr>
          <a:xfrm>
            <a:off x="8666054" y="4663229"/>
            <a:ext cx="312951" cy="312951"/>
          </a:xfrm>
          <a:prstGeom prst="rect">
            <a:avLst/>
          </a:prstGeom>
          <a:noFill/>
          <a:ln>
            <a:noFill/>
          </a:ln>
        </p:spPr>
      </p:pic>
      <p:pic>
        <p:nvPicPr>
          <p:cNvPr id="44" name="Google Shape;44;p26"/>
          <p:cNvPicPr preferRelativeResize="0"/>
          <p:nvPr/>
        </p:nvPicPr>
        <p:blipFill rotWithShape="1">
          <a:blip r:embed="rId3">
            <a:alphaModFix/>
          </a:blip>
          <a:srcRect b="0" l="0" r="0" t="0"/>
          <a:stretch/>
        </p:blipFill>
        <p:spPr>
          <a:xfrm>
            <a:off x="3342745" y="552700"/>
            <a:ext cx="2549430" cy="1145525"/>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bg>
      <p:bgPr>
        <a:solidFill>
          <a:schemeClr val="lt2"/>
        </a:solidFill>
      </p:bgPr>
    </p:bg>
    <p:spTree>
      <p:nvGrpSpPr>
        <p:cNvPr id="45" name="Shape 45"/>
        <p:cNvGrpSpPr/>
        <p:nvPr/>
      </p:nvGrpSpPr>
      <p:grpSpPr>
        <a:xfrm>
          <a:off x="0" y="0"/>
          <a:ext cx="0" cy="0"/>
          <a:chOff x="0" y="0"/>
          <a:chExt cx="0" cy="0"/>
        </a:xfrm>
      </p:grpSpPr>
      <p:sp>
        <p:nvSpPr>
          <p:cNvPr id="46" name="Google Shape;46;p25"/>
          <p:cNvSpPr txBox="1"/>
          <p:nvPr>
            <p:ph type="title"/>
          </p:nvPr>
        </p:nvSpPr>
        <p:spPr>
          <a:xfrm>
            <a:off x="635700" y="101017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47" name="Google Shape;47;p25"/>
          <p:cNvSpPr txBox="1"/>
          <p:nvPr>
            <p:ph idx="1" type="body"/>
          </p:nvPr>
        </p:nvSpPr>
        <p:spPr>
          <a:xfrm>
            <a:off x="635700" y="1803300"/>
            <a:ext cx="85206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pic>
        <p:nvPicPr>
          <p:cNvPr id="48" name="Google Shape;48;p25"/>
          <p:cNvPicPr preferRelativeResize="0"/>
          <p:nvPr/>
        </p:nvPicPr>
        <p:blipFill rotWithShape="1">
          <a:blip r:embed="rId2">
            <a:alphaModFix/>
          </a:blip>
          <a:srcRect b="0" l="0" r="0" t="0"/>
          <a:stretch/>
        </p:blipFill>
        <p:spPr>
          <a:xfrm>
            <a:off x="7156675" y="240800"/>
            <a:ext cx="1637300" cy="736926"/>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
    <p:spTree>
      <p:nvGrpSpPr>
        <p:cNvPr id="49" name="Shape 49"/>
        <p:cNvGrpSpPr/>
        <p:nvPr/>
      </p:nvGrpSpPr>
      <p:grpSpPr>
        <a:xfrm>
          <a:off x="0" y="0"/>
          <a:ext cx="0" cy="0"/>
          <a:chOff x="0" y="0"/>
          <a:chExt cx="0" cy="0"/>
        </a:xfrm>
      </p:grpSpPr>
      <p:sp>
        <p:nvSpPr>
          <p:cNvPr id="50" name="Google Shape;50;g2a2787ed11d_0_107"/>
          <p:cNvSpPr txBox="1"/>
          <p:nvPr>
            <p:ph idx="1" type="body"/>
          </p:nvPr>
        </p:nvSpPr>
        <p:spPr>
          <a:xfrm>
            <a:off x="893700" y="4649963"/>
            <a:ext cx="6462600" cy="350700"/>
          </a:xfrm>
          <a:prstGeom prst="rect">
            <a:avLst/>
          </a:prstGeom>
          <a:noFill/>
          <a:ln>
            <a:noFill/>
          </a:ln>
        </p:spPr>
        <p:txBody>
          <a:bodyPr anchorCtr="0" anchor="b" bIns="91425" lIns="91425" spcFirstLastPara="1" rIns="91425" wrap="square" tIns="91425">
            <a:normAutofit/>
          </a:bodyPr>
          <a:lstStyle>
            <a:lvl1pPr indent="-228600" lvl="0" marL="457200" algn="l">
              <a:lnSpc>
                <a:spcPct val="100000"/>
              </a:lnSpc>
              <a:spcBef>
                <a:spcPts val="360"/>
              </a:spcBef>
              <a:spcAft>
                <a:spcPts val="0"/>
              </a:spcAft>
              <a:buClr>
                <a:srgbClr val="2185C5"/>
              </a:buClr>
              <a:buSzPts val="1400"/>
              <a:buNone/>
              <a:defRPr sz="1400">
                <a:solidFill>
                  <a:srgbClr val="2185C5"/>
                </a:solidFill>
              </a:defRPr>
            </a:lvl1pPr>
            <a:lvl2pPr indent="-381000" lvl="1" marL="914400" algn="l">
              <a:lnSpc>
                <a:spcPct val="100000"/>
              </a:lnSpc>
              <a:spcBef>
                <a:spcPts val="0"/>
              </a:spcBef>
              <a:spcAft>
                <a:spcPts val="0"/>
              </a:spcAft>
              <a:buSzPts val="2400"/>
              <a:buChar char="○"/>
              <a:defRPr/>
            </a:lvl2pPr>
            <a:lvl3pPr indent="-381000" lvl="2" marL="1371600" algn="l">
              <a:lnSpc>
                <a:spcPct val="100000"/>
              </a:lnSpc>
              <a:spcBef>
                <a:spcPts val="0"/>
              </a:spcBef>
              <a:spcAft>
                <a:spcPts val="0"/>
              </a:spcAft>
              <a:buSzPts val="2400"/>
              <a:buChar char="■"/>
              <a:defRPr/>
            </a:lvl3pPr>
            <a:lvl4pPr indent="-342900" lvl="3" marL="1828800" algn="l">
              <a:lnSpc>
                <a:spcPct val="100000"/>
              </a:lnSpc>
              <a:spcBef>
                <a:spcPts val="0"/>
              </a:spcBef>
              <a:spcAft>
                <a:spcPts val="0"/>
              </a:spcAft>
              <a:buSzPts val="1800"/>
              <a:buChar char="●"/>
              <a:defRPr/>
            </a:lvl4pPr>
            <a:lvl5pPr indent="-342900" lvl="4" marL="2286000" algn="l">
              <a:lnSpc>
                <a:spcPct val="100000"/>
              </a:lnSpc>
              <a:spcBef>
                <a:spcPts val="0"/>
              </a:spcBef>
              <a:spcAft>
                <a:spcPts val="0"/>
              </a:spcAft>
              <a:buSzPts val="1800"/>
              <a:buChar char="○"/>
              <a:defRPr/>
            </a:lvl5pPr>
            <a:lvl6pPr indent="-342900" lvl="5" marL="2743200" algn="l">
              <a:lnSpc>
                <a:spcPct val="100000"/>
              </a:lnSpc>
              <a:spcBef>
                <a:spcPts val="0"/>
              </a:spcBef>
              <a:spcAft>
                <a:spcPts val="0"/>
              </a:spcAft>
              <a:buSzPts val="1800"/>
              <a:buChar char="■"/>
              <a:defRPr/>
            </a:lvl6pPr>
            <a:lvl7pPr indent="-342900" lvl="6" marL="3200400" algn="l">
              <a:lnSpc>
                <a:spcPct val="100000"/>
              </a:lnSpc>
              <a:spcBef>
                <a:spcPts val="0"/>
              </a:spcBef>
              <a:spcAft>
                <a:spcPts val="0"/>
              </a:spcAft>
              <a:buSzPts val="1800"/>
              <a:buChar char="●"/>
              <a:defRPr/>
            </a:lvl7pPr>
            <a:lvl8pPr indent="-342900" lvl="7" marL="3657600" algn="l">
              <a:lnSpc>
                <a:spcPct val="100000"/>
              </a:lnSpc>
              <a:spcBef>
                <a:spcPts val="0"/>
              </a:spcBef>
              <a:spcAft>
                <a:spcPts val="0"/>
              </a:spcAft>
              <a:buSzPts val="1800"/>
              <a:buChar char="○"/>
              <a:defRPr/>
            </a:lvl8pPr>
            <a:lvl9pPr indent="-342900" lvl="8" marL="4114800" algn="l">
              <a:lnSpc>
                <a:spcPct val="100000"/>
              </a:lnSpc>
              <a:spcBef>
                <a:spcPts val="0"/>
              </a:spcBef>
              <a:spcAft>
                <a:spcPts val="0"/>
              </a:spcAft>
              <a:buSzPts val="1800"/>
              <a:buChar char="■"/>
              <a:defRPr/>
            </a:lvl9pPr>
          </a:lstStyle>
          <a:p/>
        </p:txBody>
      </p:sp>
      <p:sp>
        <p:nvSpPr>
          <p:cNvPr id="51" name="Google Shape;51;g2a2787ed11d_0_107"/>
          <p:cNvSpPr txBox="1"/>
          <p:nvPr>
            <p:ph idx="12" type="sldNum"/>
          </p:nvPr>
        </p:nvSpPr>
        <p:spPr>
          <a:xfrm>
            <a:off x="8480575" y="4773133"/>
            <a:ext cx="548700" cy="313500"/>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rgbClr val="2185C5"/>
              </a:buClr>
              <a:buSzPts val="1300"/>
              <a:buFont typeface="Lato"/>
              <a:buNone/>
              <a:defRPr b="0" i="0" sz="1300" u="none" cap="none" strike="noStrike">
                <a:solidFill>
                  <a:srgbClr val="2185C5"/>
                </a:solidFill>
                <a:latin typeface="Lato"/>
                <a:ea typeface="Lato"/>
                <a:cs typeface="Lato"/>
                <a:sym typeface="Lato"/>
              </a:defRPr>
            </a:lvl1pPr>
            <a:lvl2pPr indent="0" lvl="1" marL="0" marR="0" rtl="0" algn="r">
              <a:lnSpc>
                <a:spcPct val="100000"/>
              </a:lnSpc>
              <a:spcBef>
                <a:spcPts val="0"/>
              </a:spcBef>
              <a:spcAft>
                <a:spcPts val="0"/>
              </a:spcAft>
              <a:buClr>
                <a:srgbClr val="2185C5"/>
              </a:buClr>
              <a:buSzPts val="1300"/>
              <a:buFont typeface="Lato"/>
              <a:buNone/>
              <a:defRPr b="0" i="0" sz="1300" u="none" cap="none" strike="noStrike">
                <a:solidFill>
                  <a:srgbClr val="2185C5"/>
                </a:solidFill>
                <a:latin typeface="Lato"/>
                <a:ea typeface="Lato"/>
                <a:cs typeface="Lato"/>
                <a:sym typeface="Lato"/>
              </a:defRPr>
            </a:lvl2pPr>
            <a:lvl3pPr indent="0" lvl="2" marL="0" marR="0" rtl="0" algn="r">
              <a:lnSpc>
                <a:spcPct val="100000"/>
              </a:lnSpc>
              <a:spcBef>
                <a:spcPts val="0"/>
              </a:spcBef>
              <a:spcAft>
                <a:spcPts val="0"/>
              </a:spcAft>
              <a:buClr>
                <a:srgbClr val="2185C5"/>
              </a:buClr>
              <a:buSzPts val="1300"/>
              <a:buFont typeface="Lato"/>
              <a:buNone/>
              <a:defRPr b="0" i="0" sz="1300" u="none" cap="none" strike="noStrike">
                <a:solidFill>
                  <a:srgbClr val="2185C5"/>
                </a:solidFill>
                <a:latin typeface="Lato"/>
                <a:ea typeface="Lato"/>
                <a:cs typeface="Lato"/>
                <a:sym typeface="Lato"/>
              </a:defRPr>
            </a:lvl3pPr>
            <a:lvl4pPr indent="0" lvl="3" marL="0" marR="0" rtl="0" algn="r">
              <a:lnSpc>
                <a:spcPct val="100000"/>
              </a:lnSpc>
              <a:spcBef>
                <a:spcPts val="0"/>
              </a:spcBef>
              <a:spcAft>
                <a:spcPts val="0"/>
              </a:spcAft>
              <a:buClr>
                <a:srgbClr val="2185C5"/>
              </a:buClr>
              <a:buSzPts val="1300"/>
              <a:buFont typeface="Lato"/>
              <a:buNone/>
              <a:defRPr b="0" i="0" sz="1300" u="none" cap="none" strike="noStrike">
                <a:solidFill>
                  <a:srgbClr val="2185C5"/>
                </a:solidFill>
                <a:latin typeface="Lato"/>
                <a:ea typeface="Lato"/>
                <a:cs typeface="Lato"/>
                <a:sym typeface="Lato"/>
              </a:defRPr>
            </a:lvl4pPr>
            <a:lvl5pPr indent="0" lvl="4" marL="0" marR="0" rtl="0" algn="r">
              <a:lnSpc>
                <a:spcPct val="100000"/>
              </a:lnSpc>
              <a:spcBef>
                <a:spcPts val="0"/>
              </a:spcBef>
              <a:spcAft>
                <a:spcPts val="0"/>
              </a:spcAft>
              <a:buClr>
                <a:srgbClr val="2185C5"/>
              </a:buClr>
              <a:buSzPts val="1300"/>
              <a:buFont typeface="Lato"/>
              <a:buNone/>
              <a:defRPr b="0" i="0" sz="1300" u="none" cap="none" strike="noStrike">
                <a:solidFill>
                  <a:srgbClr val="2185C5"/>
                </a:solidFill>
                <a:latin typeface="Lato"/>
                <a:ea typeface="Lato"/>
                <a:cs typeface="Lato"/>
                <a:sym typeface="Lato"/>
              </a:defRPr>
            </a:lvl5pPr>
            <a:lvl6pPr indent="0" lvl="5" marL="0" marR="0" rtl="0" algn="r">
              <a:lnSpc>
                <a:spcPct val="100000"/>
              </a:lnSpc>
              <a:spcBef>
                <a:spcPts val="0"/>
              </a:spcBef>
              <a:spcAft>
                <a:spcPts val="0"/>
              </a:spcAft>
              <a:buClr>
                <a:srgbClr val="2185C5"/>
              </a:buClr>
              <a:buSzPts val="1300"/>
              <a:buFont typeface="Lato"/>
              <a:buNone/>
              <a:defRPr b="0" i="0" sz="1300" u="none" cap="none" strike="noStrike">
                <a:solidFill>
                  <a:srgbClr val="2185C5"/>
                </a:solidFill>
                <a:latin typeface="Lato"/>
                <a:ea typeface="Lato"/>
                <a:cs typeface="Lato"/>
                <a:sym typeface="Lato"/>
              </a:defRPr>
            </a:lvl6pPr>
            <a:lvl7pPr indent="0" lvl="6" marL="0" marR="0" rtl="0" algn="r">
              <a:lnSpc>
                <a:spcPct val="100000"/>
              </a:lnSpc>
              <a:spcBef>
                <a:spcPts val="0"/>
              </a:spcBef>
              <a:spcAft>
                <a:spcPts val="0"/>
              </a:spcAft>
              <a:buClr>
                <a:srgbClr val="2185C5"/>
              </a:buClr>
              <a:buSzPts val="1300"/>
              <a:buFont typeface="Lato"/>
              <a:buNone/>
              <a:defRPr b="0" i="0" sz="1300" u="none" cap="none" strike="noStrike">
                <a:solidFill>
                  <a:srgbClr val="2185C5"/>
                </a:solidFill>
                <a:latin typeface="Lato"/>
                <a:ea typeface="Lato"/>
                <a:cs typeface="Lato"/>
                <a:sym typeface="Lato"/>
              </a:defRPr>
            </a:lvl7pPr>
            <a:lvl8pPr indent="0" lvl="7" marL="0" marR="0" rtl="0" algn="r">
              <a:lnSpc>
                <a:spcPct val="100000"/>
              </a:lnSpc>
              <a:spcBef>
                <a:spcPts val="0"/>
              </a:spcBef>
              <a:spcAft>
                <a:spcPts val="0"/>
              </a:spcAft>
              <a:buClr>
                <a:srgbClr val="2185C5"/>
              </a:buClr>
              <a:buSzPts val="1300"/>
              <a:buFont typeface="Lato"/>
              <a:buNone/>
              <a:defRPr b="0" i="0" sz="1300" u="none" cap="none" strike="noStrike">
                <a:solidFill>
                  <a:srgbClr val="2185C5"/>
                </a:solidFill>
                <a:latin typeface="Lato"/>
                <a:ea typeface="Lato"/>
                <a:cs typeface="Lato"/>
                <a:sym typeface="Lato"/>
              </a:defRPr>
            </a:lvl8pPr>
            <a:lvl9pPr indent="0" lvl="8" marL="0" marR="0" rtl="0" algn="r">
              <a:lnSpc>
                <a:spcPct val="100000"/>
              </a:lnSpc>
              <a:spcBef>
                <a:spcPts val="0"/>
              </a:spcBef>
              <a:spcAft>
                <a:spcPts val="0"/>
              </a:spcAft>
              <a:buClr>
                <a:srgbClr val="2185C5"/>
              </a:buClr>
              <a:buSzPts val="1300"/>
              <a:buFont typeface="Lato"/>
              <a:buNone/>
              <a:defRPr b="0" i="0" sz="1300" u="none" cap="none" strike="noStrike">
                <a:solidFill>
                  <a:srgbClr val="2185C5"/>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1">
  <p:cSld name="Title slide 1 1">
    <p:bg>
      <p:bgPr>
        <a:solidFill>
          <a:srgbClr val="F9A01B"/>
        </a:solidFill>
      </p:bgPr>
    </p:bg>
    <p:spTree>
      <p:nvGrpSpPr>
        <p:cNvPr id="52" name="Shape 52"/>
        <p:cNvGrpSpPr/>
        <p:nvPr/>
      </p:nvGrpSpPr>
      <p:grpSpPr>
        <a:xfrm>
          <a:off x="0" y="0"/>
          <a:ext cx="0" cy="0"/>
          <a:chOff x="0" y="0"/>
          <a:chExt cx="0" cy="0"/>
        </a:xfrm>
      </p:grpSpPr>
      <p:pic>
        <p:nvPicPr>
          <p:cNvPr id="53" name="Google Shape;53;p29"/>
          <p:cNvPicPr preferRelativeResize="0"/>
          <p:nvPr/>
        </p:nvPicPr>
        <p:blipFill rotWithShape="1">
          <a:blip r:embed="rId2">
            <a:alphaModFix/>
          </a:blip>
          <a:srcRect b="0" l="0" r="0" t="0"/>
          <a:stretch/>
        </p:blipFill>
        <p:spPr>
          <a:xfrm>
            <a:off x="3194625" y="400300"/>
            <a:ext cx="2545147" cy="1145525"/>
          </a:xfrm>
          <a:prstGeom prst="rect">
            <a:avLst/>
          </a:prstGeom>
          <a:noFill/>
          <a:ln>
            <a:noFill/>
          </a:ln>
        </p:spPr>
      </p:pic>
      <p:sp>
        <p:nvSpPr>
          <p:cNvPr id="54" name="Google Shape;54;p29"/>
          <p:cNvSpPr txBox="1"/>
          <p:nvPr>
            <p:ph type="ctrTitle"/>
          </p:nvPr>
        </p:nvSpPr>
        <p:spPr>
          <a:xfrm>
            <a:off x="311708" y="820775"/>
            <a:ext cx="8520600" cy="20526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Clr>
                <a:schemeClr val="lt1"/>
              </a:buClr>
              <a:buSzPts val="4600"/>
              <a:buNone/>
              <a:defRPr sz="4600">
                <a:solidFill>
                  <a:schemeClr val="lt1"/>
                </a:solidFill>
              </a:defRPr>
            </a:lvl1pPr>
            <a:lvl2pPr lvl="1" algn="ctr">
              <a:lnSpc>
                <a:spcPct val="100000"/>
              </a:lnSpc>
              <a:spcBef>
                <a:spcPts val="0"/>
              </a:spcBef>
              <a:spcAft>
                <a:spcPts val="0"/>
              </a:spcAft>
              <a:buClr>
                <a:schemeClr val="lt1"/>
              </a:buClr>
              <a:buSzPts val="4600"/>
              <a:buNone/>
              <a:defRPr sz="4600">
                <a:solidFill>
                  <a:schemeClr val="lt1"/>
                </a:solidFill>
              </a:defRPr>
            </a:lvl2pPr>
            <a:lvl3pPr lvl="2" algn="ctr">
              <a:lnSpc>
                <a:spcPct val="100000"/>
              </a:lnSpc>
              <a:spcBef>
                <a:spcPts val="0"/>
              </a:spcBef>
              <a:spcAft>
                <a:spcPts val="0"/>
              </a:spcAft>
              <a:buClr>
                <a:schemeClr val="lt1"/>
              </a:buClr>
              <a:buSzPts val="4600"/>
              <a:buNone/>
              <a:defRPr sz="4600">
                <a:solidFill>
                  <a:schemeClr val="lt1"/>
                </a:solidFill>
              </a:defRPr>
            </a:lvl3pPr>
            <a:lvl4pPr lvl="3" algn="ctr">
              <a:lnSpc>
                <a:spcPct val="100000"/>
              </a:lnSpc>
              <a:spcBef>
                <a:spcPts val="0"/>
              </a:spcBef>
              <a:spcAft>
                <a:spcPts val="0"/>
              </a:spcAft>
              <a:buClr>
                <a:schemeClr val="lt1"/>
              </a:buClr>
              <a:buSzPts val="4600"/>
              <a:buNone/>
              <a:defRPr sz="4600">
                <a:solidFill>
                  <a:schemeClr val="lt1"/>
                </a:solidFill>
              </a:defRPr>
            </a:lvl4pPr>
            <a:lvl5pPr lvl="4" algn="ctr">
              <a:lnSpc>
                <a:spcPct val="100000"/>
              </a:lnSpc>
              <a:spcBef>
                <a:spcPts val="0"/>
              </a:spcBef>
              <a:spcAft>
                <a:spcPts val="0"/>
              </a:spcAft>
              <a:buClr>
                <a:schemeClr val="lt1"/>
              </a:buClr>
              <a:buSzPts val="4600"/>
              <a:buNone/>
              <a:defRPr sz="4600">
                <a:solidFill>
                  <a:schemeClr val="lt1"/>
                </a:solidFill>
              </a:defRPr>
            </a:lvl5pPr>
            <a:lvl6pPr lvl="5" algn="ctr">
              <a:lnSpc>
                <a:spcPct val="100000"/>
              </a:lnSpc>
              <a:spcBef>
                <a:spcPts val="0"/>
              </a:spcBef>
              <a:spcAft>
                <a:spcPts val="0"/>
              </a:spcAft>
              <a:buClr>
                <a:schemeClr val="lt1"/>
              </a:buClr>
              <a:buSzPts val="4600"/>
              <a:buNone/>
              <a:defRPr sz="4600">
                <a:solidFill>
                  <a:schemeClr val="lt1"/>
                </a:solidFill>
              </a:defRPr>
            </a:lvl6pPr>
            <a:lvl7pPr lvl="6" algn="ctr">
              <a:lnSpc>
                <a:spcPct val="100000"/>
              </a:lnSpc>
              <a:spcBef>
                <a:spcPts val="0"/>
              </a:spcBef>
              <a:spcAft>
                <a:spcPts val="0"/>
              </a:spcAft>
              <a:buClr>
                <a:schemeClr val="lt1"/>
              </a:buClr>
              <a:buSzPts val="4600"/>
              <a:buNone/>
              <a:defRPr sz="4600">
                <a:solidFill>
                  <a:schemeClr val="lt1"/>
                </a:solidFill>
              </a:defRPr>
            </a:lvl7pPr>
            <a:lvl8pPr lvl="7" algn="ctr">
              <a:lnSpc>
                <a:spcPct val="100000"/>
              </a:lnSpc>
              <a:spcBef>
                <a:spcPts val="0"/>
              </a:spcBef>
              <a:spcAft>
                <a:spcPts val="0"/>
              </a:spcAft>
              <a:buClr>
                <a:schemeClr val="lt1"/>
              </a:buClr>
              <a:buSzPts val="4600"/>
              <a:buNone/>
              <a:defRPr sz="4600">
                <a:solidFill>
                  <a:schemeClr val="lt1"/>
                </a:solidFill>
              </a:defRPr>
            </a:lvl8pPr>
            <a:lvl9pPr lvl="8" algn="ctr">
              <a:lnSpc>
                <a:spcPct val="100000"/>
              </a:lnSpc>
              <a:spcBef>
                <a:spcPts val="0"/>
              </a:spcBef>
              <a:spcAft>
                <a:spcPts val="0"/>
              </a:spcAft>
              <a:buClr>
                <a:schemeClr val="lt1"/>
              </a:buClr>
              <a:buSzPts val="4600"/>
              <a:buNone/>
              <a:defRPr sz="4600">
                <a:solidFill>
                  <a:schemeClr val="lt1"/>
                </a:solidFill>
              </a:defRPr>
            </a:lvl9pPr>
          </a:lstStyle>
          <a:p/>
        </p:txBody>
      </p:sp>
      <p:sp>
        <p:nvSpPr>
          <p:cNvPr id="55" name="Google Shape;55;p29"/>
          <p:cNvSpPr txBox="1"/>
          <p:nvPr>
            <p:ph idx="1" type="subTitle"/>
          </p:nvPr>
        </p:nvSpPr>
        <p:spPr>
          <a:xfrm>
            <a:off x="311700" y="29103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Clr>
                <a:schemeClr val="lt1"/>
              </a:buClr>
              <a:buSzPts val="2800"/>
              <a:buNone/>
              <a:defRPr sz="2800">
                <a:solidFill>
                  <a:schemeClr val="lt1"/>
                </a:solidFill>
              </a:defRPr>
            </a:lvl1pPr>
            <a:lvl2pPr lvl="1" algn="ctr">
              <a:lnSpc>
                <a:spcPct val="100000"/>
              </a:lnSpc>
              <a:spcBef>
                <a:spcPts val="0"/>
              </a:spcBef>
              <a:spcAft>
                <a:spcPts val="0"/>
              </a:spcAft>
              <a:buClr>
                <a:schemeClr val="lt1"/>
              </a:buClr>
              <a:buSzPts val="2800"/>
              <a:buNone/>
              <a:defRPr sz="2800">
                <a:solidFill>
                  <a:schemeClr val="lt1"/>
                </a:solidFill>
              </a:defRPr>
            </a:lvl2pPr>
            <a:lvl3pPr lvl="2" algn="ctr">
              <a:lnSpc>
                <a:spcPct val="100000"/>
              </a:lnSpc>
              <a:spcBef>
                <a:spcPts val="0"/>
              </a:spcBef>
              <a:spcAft>
                <a:spcPts val="0"/>
              </a:spcAft>
              <a:buClr>
                <a:schemeClr val="lt1"/>
              </a:buClr>
              <a:buSzPts val="2800"/>
              <a:buNone/>
              <a:defRPr sz="2800">
                <a:solidFill>
                  <a:schemeClr val="lt1"/>
                </a:solidFill>
              </a:defRPr>
            </a:lvl3pPr>
            <a:lvl4pPr lvl="3" algn="ctr">
              <a:lnSpc>
                <a:spcPct val="100000"/>
              </a:lnSpc>
              <a:spcBef>
                <a:spcPts val="0"/>
              </a:spcBef>
              <a:spcAft>
                <a:spcPts val="0"/>
              </a:spcAft>
              <a:buClr>
                <a:schemeClr val="lt1"/>
              </a:buClr>
              <a:buSzPts val="2800"/>
              <a:buNone/>
              <a:defRPr sz="2800">
                <a:solidFill>
                  <a:schemeClr val="lt1"/>
                </a:solidFill>
              </a:defRPr>
            </a:lvl4pPr>
            <a:lvl5pPr lvl="4" algn="ctr">
              <a:lnSpc>
                <a:spcPct val="100000"/>
              </a:lnSpc>
              <a:spcBef>
                <a:spcPts val="0"/>
              </a:spcBef>
              <a:spcAft>
                <a:spcPts val="0"/>
              </a:spcAft>
              <a:buClr>
                <a:schemeClr val="lt1"/>
              </a:buClr>
              <a:buSzPts val="2800"/>
              <a:buNone/>
              <a:defRPr sz="2800">
                <a:solidFill>
                  <a:schemeClr val="lt1"/>
                </a:solidFill>
              </a:defRPr>
            </a:lvl5pPr>
            <a:lvl6pPr lvl="5" algn="ctr">
              <a:lnSpc>
                <a:spcPct val="100000"/>
              </a:lnSpc>
              <a:spcBef>
                <a:spcPts val="0"/>
              </a:spcBef>
              <a:spcAft>
                <a:spcPts val="0"/>
              </a:spcAft>
              <a:buClr>
                <a:schemeClr val="lt1"/>
              </a:buClr>
              <a:buSzPts val="2800"/>
              <a:buNone/>
              <a:defRPr sz="2800">
                <a:solidFill>
                  <a:schemeClr val="lt1"/>
                </a:solidFill>
              </a:defRPr>
            </a:lvl6pPr>
            <a:lvl7pPr lvl="6" algn="ctr">
              <a:lnSpc>
                <a:spcPct val="100000"/>
              </a:lnSpc>
              <a:spcBef>
                <a:spcPts val="0"/>
              </a:spcBef>
              <a:spcAft>
                <a:spcPts val="0"/>
              </a:spcAft>
              <a:buClr>
                <a:schemeClr val="lt1"/>
              </a:buClr>
              <a:buSzPts val="2800"/>
              <a:buNone/>
              <a:defRPr sz="2800">
                <a:solidFill>
                  <a:schemeClr val="lt1"/>
                </a:solidFill>
              </a:defRPr>
            </a:lvl7pPr>
            <a:lvl8pPr lvl="7" algn="ctr">
              <a:lnSpc>
                <a:spcPct val="100000"/>
              </a:lnSpc>
              <a:spcBef>
                <a:spcPts val="0"/>
              </a:spcBef>
              <a:spcAft>
                <a:spcPts val="0"/>
              </a:spcAft>
              <a:buClr>
                <a:schemeClr val="lt1"/>
              </a:buClr>
              <a:buSzPts val="2800"/>
              <a:buNone/>
              <a:defRPr sz="2800">
                <a:solidFill>
                  <a:schemeClr val="lt1"/>
                </a:solidFill>
              </a:defRPr>
            </a:lvl8pPr>
            <a:lvl9pPr lvl="8" algn="ctr">
              <a:lnSpc>
                <a:spcPct val="100000"/>
              </a:lnSpc>
              <a:spcBef>
                <a:spcPts val="0"/>
              </a:spcBef>
              <a:spcAft>
                <a:spcPts val="0"/>
              </a:spcAft>
              <a:buClr>
                <a:schemeClr val="lt1"/>
              </a:buClr>
              <a:buSzPts val="2800"/>
              <a:buNone/>
              <a:defRPr sz="2800">
                <a:solidFill>
                  <a:schemeClr val="lt1"/>
                </a:solidFill>
              </a:defRPr>
            </a:lvl9pPr>
          </a:lstStyle>
          <a:p/>
        </p:txBody>
      </p:sp>
      <p:pic>
        <p:nvPicPr>
          <p:cNvPr id="56" name="Google Shape;56;p29"/>
          <p:cNvPicPr preferRelativeResize="0"/>
          <p:nvPr/>
        </p:nvPicPr>
        <p:blipFill rotWithShape="1">
          <a:blip r:embed="rId3">
            <a:alphaModFix/>
          </a:blip>
          <a:srcRect b="0" l="0" r="0" t="0"/>
          <a:stretch/>
        </p:blipFill>
        <p:spPr>
          <a:xfrm>
            <a:off x="8666054" y="4663229"/>
            <a:ext cx="312951" cy="312951"/>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1 1 1 1">
  <p:cSld name="BLANK_1_1_1_1">
    <p:spTree>
      <p:nvGrpSpPr>
        <p:cNvPr id="57" name="Shape 57"/>
        <p:cNvGrpSpPr/>
        <p:nvPr/>
      </p:nvGrpSpPr>
      <p:grpSpPr>
        <a:xfrm>
          <a:off x="0" y="0"/>
          <a:ext cx="0" cy="0"/>
          <a:chOff x="0" y="0"/>
          <a:chExt cx="0" cy="0"/>
        </a:xfrm>
      </p:grpSpPr>
      <p:pic>
        <p:nvPicPr>
          <p:cNvPr id="58" name="Google Shape;58;p23"/>
          <p:cNvPicPr preferRelativeResize="0"/>
          <p:nvPr/>
        </p:nvPicPr>
        <p:blipFill rotWithShape="1">
          <a:blip r:embed="rId2">
            <a:alphaModFix/>
          </a:blip>
          <a:srcRect b="0" l="0" r="0" t="0"/>
          <a:stretch/>
        </p:blipFill>
        <p:spPr>
          <a:xfrm>
            <a:off x="0" y="0"/>
            <a:ext cx="9144003" cy="5143501"/>
          </a:xfrm>
          <a:prstGeom prst="rect">
            <a:avLst/>
          </a:prstGeom>
          <a:noFill/>
          <a:ln>
            <a:noFill/>
          </a:ln>
        </p:spPr>
      </p:pic>
      <p:sp>
        <p:nvSpPr>
          <p:cNvPr id="59" name="Google Shape;59;p23"/>
          <p:cNvSpPr txBox="1"/>
          <p:nvPr/>
        </p:nvSpPr>
        <p:spPr>
          <a:xfrm>
            <a:off x="311700" y="3138925"/>
            <a:ext cx="8520600" cy="792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 name="Google Shape;60;p23"/>
          <p:cNvSpPr txBox="1"/>
          <p:nvPr>
            <p:ph type="title"/>
          </p:nvPr>
        </p:nvSpPr>
        <p:spPr>
          <a:xfrm>
            <a:off x="5899675" y="755650"/>
            <a:ext cx="2854800" cy="463500"/>
          </a:xfrm>
          <a:prstGeom prst="rect">
            <a:avLst/>
          </a:prstGeom>
          <a:noFill/>
          <a:ln>
            <a:noFill/>
          </a:ln>
        </p:spPr>
        <p:txBody>
          <a:bodyPr anchorCtr="0" anchor="t" bIns="91425" lIns="91425" spcFirstLastPara="1" rIns="91425" wrap="square" tIns="91425">
            <a:normAutofit/>
          </a:bodyPr>
          <a:lstStyle>
            <a:lvl1pPr lvl="0" algn="r">
              <a:lnSpc>
                <a:spcPct val="100000"/>
              </a:lnSpc>
              <a:spcBef>
                <a:spcPts val="0"/>
              </a:spcBef>
              <a:spcAft>
                <a:spcPts val="0"/>
              </a:spcAft>
              <a:buSzPts val="2800"/>
              <a:buNone/>
              <a:defRPr>
                <a:solidFill>
                  <a:schemeClr val="lt1"/>
                </a:solidFill>
              </a:defRPr>
            </a:lvl1pPr>
            <a:lvl2pPr lvl="1" algn="r">
              <a:lnSpc>
                <a:spcPct val="100000"/>
              </a:lnSpc>
              <a:spcBef>
                <a:spcPts val="0"/>
              </a:spcBef>
              <a:spcAft>
                <a:spcPts val="0"/>
              </a:spcAft>
              <a:buSzPts val="2800"/>
              <a:buNone/>
              <a:defRPr>
                <a:solidFill>
                  <a:schemeClr val="lt1"/>
                </a:solidFill>
              </a:defRPr>
            </a:lvl2pPr>
            <a:lvl3pPr lvl="2" algn="r">
              <a:lnSpc>
                <a:spcPct val="100000"/>
              </a:lnSpc>
              <a:spcBef>
                <a:spcPts val="0"/>
              </a:spcBef>
              <a:spcAft>
                <a:spcPts val="0"/>
              </a:spcAft>
              <a:buSzPts val="2800"/>
              <a:buNone/>
              <a:defRPr>
                <a:solidFill>
                  <a:schemeClr val="lt1"/>
                </a:solidFill>
              </a:defRPr>
            </a:lvl3pPr>
            <a:lvl4pPr lvl="3" algn="r">
              <a:lnSpc>
                <a:spcPct val="100000"/>
              </a:lnSpc>
              <a:spcBef>
                <a:spcPts val="0"/>
              </a:spcBef>
              <a:spcAft>
                <a:spcPts val="0"/>
              </a:spcAft>
              <a:buSzPts val="2800"/>
              <a:buNone/>
              <a:defRPr>
                <a:solidFill>
                  <a:schemeClr val="lt1"/>
                </a:solidFill>
              </a:defRPr>
            </a:lvl4pPr>
            <a:lvl5pPr lvl="4" algn="r">
              <a:lnSpc>
                <a:spcPct val="100000"/>
              </a:lnSpc>
              <a:spcBef>
                <a:spcPts val="0"/>
              </a:spcBef>
              <a:spcAft>
                <a:spcPts val="0"/>
              </a:spcAft>
              <a:buSzPts val="2800"/>
              <a:buNone/>
              <a:defRPr>
                <a:solidFill>
                  <a:schemeClr val="lt1"/>
                </a:solidFill>
              </a:defRPr>
            </a:lvl5pPr>
            <a:lvl6pPr lvl="5" algn="r">
              <a:lnSpc>
                <a:spcPct val="100000"/>
              </a:lnSpc>
              <a:spcBef>
                <a:spcPts val="0"/>
              </a:spcBef>
              <a:spcAft>
                <a:spcPts val="0"/>
              </a:spcAft>
              <a:buSzPts val="2800"/>
              <a:buNone/>
              <a:defRPr>
                <a:solidFill>
                  <a:schemeClr val="lt1"/>
                </a:solidFill>
              </a:defRPr>
            </a:lvl6pPr>
            <a:lvl7pPr lvl="6" algn="r">
              <a:lnSpc>
                <a:spcPct val="100000"/>
              </a:lnSpc>
              <a:spcBef>
                <a:spcPts val="0"/>
              </a:spcBef>
              <a:spcAft>
                <a:spcPts val="0"/>
              </a:spcAft>
              <a:buSzPts val="2800"/>
              <a:buNone/>
              <a:defRPr>
                <a:solidFill>
                  <a:schemeClr val="lt1"/>
                </a:solidFill>
              </a:defRPr>
            </a:lvl7pPr>
            <a:lvl8pPr lvl="7" algn="r">
              <a:lnSpc>
                <a:spcPct val="100000"/>
              </a:lnSpc>
              <a:spcBef>
                <a:spcPts val="0"/>
              </a:spcBef>
              <a:spcAft>
                <a:spcPts val="0"/>
              </a:spcAft>
              <a:buSzPts val="2800"/>
              <a:buNone/>
              <a:defRPr>
                <a:solidFill>
                  <a:schemeClr val="lt1"/>
                </a:solidFill>
              </a:defRPr>
            </a:lvl8pPr>
            <a:lvl9pPr lvl="8" algn="r">
              <a:lnSpc>
                <a:spcPct val="100000"/>
              </a:lnSpc>
              <a:spcBef>
                <a:spcPts val="0"/>
              </a:spcBef>
              <a:spcAft>
                <a:spcPts val="0"/>
              </a:spcAft>
              <a:buSzPts val="2800"/>
              <a:buNone/>
              <a:defRPr>
                <a:solidFill>
                  <a:schemeClr val="lt1"/>
                </a:solidFill>
              </a:defRPr>
            </a:lvl9pPr>
          </a:lstStyle>
          <a:p/>
        </p:txBody>
      </p:sp>
      <p:sp>
        <p:nvSpPr>
          <p:cNvPr id="61" name="Google Shape;61;p23"/>
          <p:cNvSpPr txBox="1"/>
          <p:nvPr>
            <p:ph idx="1" type="body"/>
          </p:nvPr>
        </p:nvSpPr>
        <p:spPr>
          <a:xfrm>
            <a:off x="4133275" y="1397725"/>
            <a:ext cx="4621200" cy="2220000"/>
          </a:xfrm>
          <a:prstGeom prst="rect">
            <a:avLst/>
          </a:prstGeom>
          <a:noFill/>
          <a:ln>
            <a:noFill/>
          </a:ln>
        </p:spPr>
        <p:txBody>
          <a:bodyPr anchorCtr="0" anchor="t" bIns="91425" lIns="91425" spcFirstLastPara="1" rIns="91425" wrap="square" tIns="91425">
            <a:normAutofit/>
          </a:bodyPr>
          <a:lstStyle>
            <a:lvl1pPr indent="-342900" lvl="0" marL="457200" algn="r">
              <a:lnSpc>
                <a:spcPct val="115000"/>
              </a:lnSpc>
              <a:spcBef>
                <a:spcPts val="0"/>
              </a:spcBef>
              <a:spcAft>
                <a:spcPts val="0"/>
              </a:spcAft>
              <a:buSzPts val="1800"/>
              <a:buChar char="●"/>
              <a:defRPr>
                <a:solidFill>
                  <a:schemeClr val="lt1"/>
                </a:solidFill>
              </a:defRPr>
            </a:lvl1pPr>
            <a:lvl2pPr indent="-317500" lvl="1" marL="914400" algn="r">
              <a:lnSpc>
                <a:spcPct val="115000"/>
              </a:lnSpc>
              <a:spcBef>
                <a:spcPts val="0"/>
              </a:spcBef>
              <a:spcAft>
                <a:spcPts val="0"/>
              </a:spcAft>
              <a:buSzPts val="1400"/>
              <a:buChar char="○"/>
              <a:defRPr>
                <a:solidFill>
                  <a:schemeClr val="lt1"/>
                </a:solidFill>
              </a:defRPr>
            </a:lvl2pPr>
            <a:lvl3pPr indent="-317500" lvl="2" marL="1371600" algn="r">
              <a:lnSpc>
                <a:spcPct val="115000"/>
              </a:lnSpc>
              <a:spcBef>
                <a:spcPts val="0"/>
              </a:spcBef>
              <a:spcAft>
                <a:spcPts val="0"/>
              </a:spcAft>
              <a:buSzPts val="1400"/>
              <a:buChar char="■"/>
              <a:defRPr>
                <a:solidFill>
                  <a:schemeClr val="lt1"/>
                </a:solidFill>
              </a:defRPr>
            </a:lvl3pPr>
            <a:lvl4pPr indent="-317500" lvl="3" marL="1828800" algn="r">
              <a:lnSpc>
                <a:spcPct val="115000"/>
              </a:lnSpc>
              <a:spcBef>
                <a:spcPts val="0"/>
              </a:spcBef>
              <a:spcAft>
                <a:spcPts val="0"/>
              </a:spcAft>
              <a:buSzPts val="1400"/>
              <a:buChar char="●"/>
              <a:defRPr>
                <a:solidFill>
                  <a:schemeClr val="lt1"/>
                </a:solidFill>
              </a:defRPr>
            </a:lvl4pPr>
            <a:lvl5pPr indent="-317500" lvl="4" marL="2286000" algn="r">
              <a:lnSpc>
                <a:spcPct val="115000"/>
              </a:lnSpc>
              <a:spcBef>
                <a:spcPts val="0"/>
              </a:spcBef>
              <a:spcAft>
                <a:spcPts val="0"/>
              </a:spcAft>
              <a:buSzPts val="1400"/>
              <a:buChar char="○"/>
              <a:defRPr>
                <a:solidFill>
                  <a:schemeClr val="lt1"/>
                </a:solidFill>
              </a:defRPr>
            </a:lvl5pPr>
            <a:lvl6pPr indent="-317500" lvl="5" marL="2743200" algn="r">
              <a:lnSpc>
                <a:spcPct val="115000"/>
              </a:lnSpc>
              <a:spcBef>
                <a:spcPts val="0"/>
              </a:spcBef>
              <a:spcAft>
                <a:spcPts val="0"/>
              </a:spcAft>
              <a:buSzPts val="1400"/>
              <a:buChar char="■"/>
              <a:defRPr>
                <a:solidFill>
                  <a:schemeClr val="lt1"/>
                </a:solidFill>
              </a:defRPr>
            </a:lvl6pPr>
            <a:lvl7pPr indent="-317500" lvl="6" marL="3200400" algn="r">
              <a:lnSpc>
                <a:spcPct val="115000"/>
              </a:lnSpc>
              <a:spcBef>
                <a:spcPts val="0"/>
              </a:spcBef>
              <a:spcAft>
                <a:spcPts val="0"/>
              </a:spcAft>
              <a:buSzPts val="1400"/>
              <a:buChar char="●"/>
              <a:defRPr>
                <a:solidFill>
                  <a:schemeClr val="lt1"/>
                </a:solidFill>
              </a:defRPr>
            </a:lvl7pPr>
            <a:lvl8pPr indent="-317500" lvl="7" marL="3657600" algn="r">
              <a:lnSpc>
                <a:spcPct val="115000"/>
              </a:lnSpc>
              <a:spcBef>
                <a:spcPts val="0"/>
              </a:spcBef>
              <a:spcAft>
                <a:spcPts val="0"/>
              </a:spcAft>
              <a:buSzPts val="1400"/>
              <a:buChar char="○"/>
              <a:defRPr>
                <a:solidFill>
                  <a:schemeClr val="lt1"/>
                </a:solidFill>
              </a:defRPr>
            </a:lvl8pPr>
            <a:lvl9pPr indent="-317500" lvl="8" marL="4114800" algn="r">
              <a:lnSpc>
                <a:spcPct val="115000"/>
              </a:lnSpc>
              <a:spcBef>
                <a:spcPts val="0"/>
              </a:spcBef>
              <a:spcAft>
                <a:spcPts val="0"/>
              </a:spcAft>
              <a:buSzPts val="1400"/>
              <a:buChar char="■"/>
              <a:defRPr>
                <a:solidFill>
                  <a:schemeClr val="lt1"/>
                </a:solidFill>
              </a:defRPr>
            </a:lvl9pPr>
          </a:lstStyle>
          <a:p/>
        </p:txBody>
      </p:sp>
      <p:sp>
        <p:nvSpPr>
          <p:cNvPr id="62" name="Google Shape;62;p23"/>
          <p:cNvSpPr txBox="1"/>
          <p:nvPr/>
        </p:nvSpPr>
        <p:spPr>
          <a:xfrm>
            <a:off x="4471825" y="4639588"/>
            <a:ext cx="3319200" cy="4002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700"/>
              <a:buFont typeface="Arial"/>
              <a:buNone/>
            </a:pPr>
            <a:r>
              <a:rPr b="0" i="0" lang="en-GB" sz="700" u="none" cap="none" strike="noStrike">
                <a:solidFill>
                  <a:srgbClr val="000000"/>
                </a:solidFill>
                <a:latin typeface="Barlow"/>
                <a:ea typeface="Barlow"/>
                <a:cs typeface="Barlow"/>
                <a:sym typeface="Barlow"/>
              </a:rPr>
              <a:t>The DIAMAS project has received funding from the </a:t>
            </a:r>
            <a:endParaRPr b="0" i="0" sz="700" u="none" cap="none" strike="noStrike">
              <a:solidFill>
                <a:srgbClr val="000000"/>
              </a:solidFill>
              <a:latin typeface="Barlow"/>
              <a:ea typeface="Barlow"/>
              <a:cs typeface="Barlow"/>
              <a:sym typeface="Barlow"/>
            </a:endParaRPr>
          </a:p>
          <a:p>
            <a:pPr indent="0" lvl="0" marL="0" marR="0" rtl="0" algn="r">
              <a:lnSpc>
                <a:spcPct val="100000"/>
              </a:lnSpc>
              <a:spcBef>
                <a:spcPts val="0"/>
              </a:spcBef>
              <a:spcAft>
                <a:spcPts val="0"/>
              </a:spcAft>
              <a:buClr>
                <a:srgbClr val="000000"/>
              </a:buClr>
              <a:buSzPts val="700"/>
              <a:buFont typeface="Arial"/>
              <a:buNone/>
            </a:pPr>
            <a:r>
              <a:rPr b="0" i="0" lang="en-GB" sz="700" u="none" cap="none" strike="noStrike">
                <a:solidFill>
                  <a:srgbClr val="000000"/>
                </a:solidFill>
                <a:latin typeface="Barlow"/>
                <a:ea typeface="Barlow"/>
                <a:cs typeface="Barlow"/>
                <a:sym typeface="Barlow"/>
              </a:rPr>
              <a:t>European Union’s HORIZON-WIDERA-2021-ERA-01 grant</a:t>
            </a:r>
            <a:endParaRPr b="0" i="0" sz="100" u="none" cap="none" strike="noStrike">
              <a:solidFill>
                <a:srgbClr val="000000"/>
              </a:solidFill>
              <a:latin typeface="Barlow"/>
              <a:ea typeface="Barlow"/>
              <a:cs typeface="Barlow"/>
              <a:sym typeface="Barlow"/>
            </a:endParaRPr>
          </a:p>
        </p:txBody>
      </p:sp>
      <p:pic>
        <p:nvPicPr>
          <p:cNvPr id="63" name="Google Shape;63;p23"/>
          <p:cNvPicPr preferRelativeResize="0"/>
          <p:nvPr/>
        </p:nvPicPr>
        <p:blipFill rotWithShape="1">
          <a:blip r:embed="rId3">
            <a:alphaModFix/>
          </a:blip>
          <a:srcRect b="0" l="0" r="0" t="0"/>
          <a:stretch/>
        </p:blipFill>
        <p:spPr>
          <a:xfrm>
            <a:off x="7781900" y="4711950"/>
            <a:ext cx="1216701" cy="255475"/>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22"/>
          <p:cNvSpPr txBox="1"/>
          <p:nvPr>
            <p:ph type="title"/>
          </p:nvPr>
        </p:nvSpPr>
        <p:spPr>
          <a:xfrm>
            <a:off x="692700" y="943450"/>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Barlow"/>
              <a:buNone/>
              <a:defRPr b="1" i="0" sz="2800" u="none" cap="none" strike="noStrike">
                <a:solidFill>
                  <a:schemeClr val="dk1"/>
                </a:solidFill>
                <a:latin typeface="Barlow"/>
                <a:ea typeface="Barlow"/>
                <a:cs typeface="Barlow"/>
                <a:sym typeface="Barlow"/>
              </a:defRPr>
            </a:lvl1pPr>
            <a:lvl2pPr lvl="1" marR="0" rtl="0" algn="l">
              <a:lnSpc>
                <a:spcPct val="100000"/>
              </a:lnSpc>
              <a:spcBef>
                <a:spcPts val="0"/>
              </a:spcBef>
              <a:spcAft>
                <a:spcPts val="0"/>
              </a:spcAft>
              <a:buClr>
                <a:srgbClr val="385CA9"/>
              </a:buClr>
              <a:buSzPts val="2800"/>
              <a:buFont typeface="Barlow"/>
              <a:buNone/>
              <a:defRPr b="1" i="0" sz="2800" u="none" cap="none" strike="noStrike">
                <a:solidFill>
                  <a:srgbClr val="385CA9"/>
                </a:solidFill>
                <a:latin typeface="Barlow"/>
                <a:ea typeface="Barlow"/>
                <a:cs typeface="Barlow"/>
                <a:sym typeface="Barlow"/>
              </a:defRPr>
            </a:lvl2pPr>
            <a:lvl3pPr lvl="2" marR="0" rtl="0" algn="l">
              <a:lnSpc>
                <a:spcPct val="100000"/>
              </a:lnSpc>
              <a:spcBef>
                <a:spcPts val="0"/>
              </a:spcBef>
              <a:spcAft>
                <a:spcPts val="0"/>
              </a:spcAft>
              <a:buClr>
                <a:srgbClr val="385CA9"/>
              </a:buClr>
              <a:buSzPts val="2800"/>
              <a:buFont typeface="Barlow"/>
              <a:buNone/>
              <a:defRPr b="1" i="0" sz="2800" u="none" cap="none" strike="noStrike">
                <a:solidFill>
                  <a:srgbClr val="385CA9"/>
                </a:solidFill>
                <a:latin typeface="Barlow"/>
                <a:ea typeface="Barlow"/>
                <a:cs typeface="Barlow"/>
                <a:sym typeface="Barlow"/>
              </a:defRPr>
            </a:lvl3pPr>
            <a:lvl4pPr lvl="3" marR="0" rtl="0" algn="l">
              <a:lnSpc>
                <a:spcPct val="100000"/>
              </a:lnSpc>
              <a:spcBef>
                <a:spcPts val="0"/>
              </a:spcBef>
              <a:spcAft>
                <a:spcPts val="0"/>
              </a:spcAft>
              <a:buClr>
                <a:srgbClr val="385CA9"/>
              </a:buClr>
              <a:buSzPts val="2800"/>
              <a:buFont typeface="Barlow"/>
              <a:buNone/>
              <a:defRPr b="1" i="0" sz="2800" u="none" cap="none" strike="noStrike">
                <a:solidFill>
                  <a:srgbClr val="385CA9"/>
                </a:solidFill>
                <a:latin typeface="Barlow"/>
                <a:ea typeface="Barlow"/>
                <a:cs typeface="Barlow"/>
                <a:sym typeface="Barlow"/>
              </a:defRPr>
            </a:lvl4pPr>
            <a:lvl5pPr lvl="4" marR="0" rtl="0" algn="l">
              <a:lnSpc>
                <a:spcPct val="100000"/>
              </a:lnSpc>
              <a:spcBef>
                <a:spcPts val="0"/>
              </a:spcBef>
              <a:spcAft>
                <a:spcPts val="0"/>
              </a:spcAft>
              <a:buClr>
                <a:srgbClr val="385CA9"/>
              </a:buClr>
              <a:buSzPts val="2800"/>
              <a:buFont typeface="Barlow"/>
              <a:buNone/>
              <a:defRPr b="1" i="0" sz="2800" u="none" cap="none" strike="noStrike">
                <a:solidFill>
                  <a:srgbClr val="385CA9"/>
                </a:solidFill>
                <a:latin typeface="Barlow"/>
                <a:ea typeface="Barlow"/>
                <a:cs typeface="Barlow"/>
                <a:sym typeface="Barlow"/>
              </a:defRPr>
            </a:lvl5pPr>
            <a:lvl6pPr lvl="5" marR="0" rtl="0" algn="l">
              <a:lnSpc>
                <a:spcPct val="100000"/>
              </a:lnSpc>
              <a:spcBef>
                <a:spcPts val="0"/>
              </a:spcBef>
              <a:spcAft>
                <a:spcPts val="0"/>
              </a:spcAft>
              <a:buClr>
                <a:srgbClr val="385CA9"/>
              </a:buClr>
              <a:buSzPts val="2800"/>
              <a:buFont typeface="Barlow"/>
              <a:buNone/>
              <a:defRPr b="1" i="0" sz="2800" u="none" cap="none" strike="noStrike">
                <a:solidFill>
                  <a:srgbClr val="385CA9"/>
                </a:solidFill>
                <a:latin typeface="Barlow"/>
                <a:ea typeface="Barlow"/>
                <a:cs typeface="Barlow"/>
                <a:sym typeface="Barlow"/>
              </a:defRPr>
            </a:lvl6pPr>
            <a:lvl7pPr lvl="6" marR="0" rtl="0" algn="l">
              <a:lnSpc>
                <a:spcPct val="100000"/>
              </a:lnSpc>
              <a:spcBef>
                <a:spcPts val="0"/>
              </a:spcBef>
              <a:spcAft>
                <a:spcPts val="0"/>
              </a:spcAft>
              <a:buClr>
                <a:srgbClr val="385CA9"/>
              </a:buClr>
              <a:buSzPts val="2800"/>
              <a:buFont typeface="Barlow"/>
              <a:buNone/>
              <a:defRPr b="1" i="0" sz="2800" u="none" cap="none" strike="noStrike">
                <a:solidFill>
                  <a:srgbClr val="385CA9"/>
                </a:solidFill>
                <a:latin typeface="Barlow"/>
                <a:ea typeface="Barlow"/>
                <a:cs typeface="Barlow"/>
                <a:sym typeface="Barlow"/>
              </a:defRPr>
            </a:lvl7pPr>
            <a:lvl8pPr lvl="7" marR="0" rtl="0" algn="l">
              <a:lnSpc>
                <a:spcPct val="100000"/>
              </a:lnSpc>
              <a:spcBef>
                <a:spcPts val="0"/>
              </a:spcBef>
              <a:spcAft>
                <a:spcPts val="0"/>
              </a:spcAft>
              <a:buClr>
                <a:srgbClr val="385CA9"/>
              </a:buClr>
              <a:buSzPts val="2800"/>
              <a:buFont typeface="Barlow"/>
              <a:buNone/>
              <a:defRPr b="1" i="0" sz="2800" u="none" cap="none" strike="noStrike">
                <a:solidFill>
                  <a:srgbClr val="385CA9"/>
                </a:solidFill>
                <a:latin typeface="Barlow"/>
                <a:ea typeface="Barlow"/>
                <a:cs typeface="Barlow"/>
                <a:sym typeface="Barlow"/>
              </a:defRPr>
            </a:lvl8pPr>
            <a:lvl9pPr lvl="8" marR="0" rtl="0" algn="l">
              <a:lnSpc>
                <a:spcPct val="100000"/>
              </a:lnSpc>
              <a:spcBef>
                <a:spcPts val="0"/>
              </a:spcBef>
              <a:spcAft>
                <a:spcPts val="0"/>
              </a:spcAft>
              <a:buClr>
                <a:srgbClr val="385CA9"/>
              </a:buClr>
              <a:buSzPts val="2800"/>
              <a:buFont typeface="Barlow"/>
              <a:buNone/>
              <a:defRPr b="1" i="0" sz="2800" u="none" cap="none" strike="noStrike">
                <a:solidFill>
                  <a:srgbClr val="385CA9"/>
                </a:solidFill>
                <a:latin typeface="Barlow"/>
                <a:ea typeface="Barlow"/>
                <a:cs typeface="Barlow"/>
                <a:sym typeface="Barlow"/>
              </a:defRPr>
            </a:lvl9pPr>
          </a:lstStyle>
          <a:p/>
        </p:txBody>
      </p:sp>
      <p:sp>
        <p:nvSpPr>
          <p:cNvPr id="7" name="Google Shape;7;p22"/>
          <p:cNvSpPr txBox="1"/>
          <p:nvPr>
            <p:ph idx="1" type="body"/>
          </p:nvPr>
        </p:nvSpPr>
        <p:spPr>
          <a:xfrm>
            <a:off x="692700" y="1803300"/>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Barlow"/>
              <a:buChar char="●"/>
              <a:defRPr b="0" i="0" sz="1800" u="none" cap="none" strike="noStrike">
                <a:solidFill>
                  <a:schemeClr val="dk2"/>
                </a:solidFill>
                <a:latin typeface="Barlow"/>
                <a:ea typeface="Barlow"/>
                <a:cs typeface="Barlow"/>
                <a:sym typeface="Barlow"/>
              </a:defRPr>
            </a:lvl1pPr>
            <a:lvl2pPr indent="-317500" lvl="1" marL="914400" marR="0" rtl="0" algn="l">
              <a:lnSpc>
                <a:spcPct val="115000"/>
              </a:lnSpc>
              <a:spcBef>
                <a:spcPts val="0"/>
              </a:spcBef>
              <a:spcAft>
                <a:spcPts val="0"/>
              </a:spcAft>
              <a:buClr>
                <a:schemeClr val="dk2"/>
              </a:buClr>
              <a:buSzPts val="1400"/>
              <a:buFont typeface="Barlow"/>
              <a:buChar char="○"/>
              <a:defRPr b="0" i="0" sz="1400" u="none" cap="none" strike="noStrike">
                <a:solidFill>
                  <a:schemeClr val="dk2"/>
                </a:solidFill>
                <a:latin typeface="Barlow"/>
                <a:ea typeface="Barlow"/>
                <a:cs typeface="Barlow"/>
                <a:sym typeface="Barlow"/>
              </a:defRPr>
            </a:lvl2pPr>
            <a:lvl3pPr indent="-317500" lvl="2" marL="1371600" marR="0" rtl="0" algn="l">
              <a:lnSpc>
                <a:spcPct val="115000"/>
              </a:lnSpc>
              <a:spcBef>
                <a:spcPts val="0"/>
              </a:spcBef>
              <a:spcAft>
                <a:spcPts val="0"/>
              </a:spcAft>
              <a:buClr>
                <a:schemeClr val="dk2"/>
              </a:buClr>
              <a:buSzPts val="1400"/>
              <a:buFont typeface="Barlow"/>
              <a:buChar char="■"/>
              <a:defRPr b="0" i="0" sz="1400" u="none" cap="none" strike="noStrike">
                <a:solidFill>
                  <a:schemeClr val="dk2"/>
                </a:solidFill>
                <a:latin typeface="Barlow"/>
                <a:ea typeface="Barlow"/>
                <a:cs typeface="Barlow"/>
                <a:sym typeface="Barlow"/>
              </a:defRPr>
            </a:lvl3pPr>
            <a:lvl4pPr indent="-317500" lvl="3" marL="1828800" marR="0" rtl="0" algn="l">
              <a:lnSpc>
                <a:spcPct val="115000"/>
              </a:lnSpc>
              <a:spcBef>
                <a:spcPts val="0"/>
              </a:spcBef>
              <a:spcAft>
                <a:spcPts val="0"/>
              </a:spcAft>
              <a:buClr>
                <a:schemeClr val="dk2"/>
              </a:buClr>
              <a:buSzPts val="1400"/>
              <a:buFont typeface="Barlow"/>
              <a:buChar char="●"/>
              <a:defRPr b="0" i="0" sz="1400" u="none" cap="none" strike="noStrike">
                <a:solidFill>
                  <a:schemeClr val="dk2"/>
                </a:solidFill>
                <a:latin typeface="Barlow"/>
                <a:ea typeface="Barlow"/>
                <a:cs typeface="Barlow"/>
                <a:sym typeface="Barlow"/>
              </a:defRPr>
            </a:lvl4pPr>
            <a:lvl5pPr indent="-317500" lvl="4" marL="2286000" marR="0" rtl="0" algn="l">
              <a:lnSpc>
                <a:spcPct val="115000"/>
              </a:lnSpc>
              <a:spcBef>
                <a:spcPts val="0"/>
              </a:spcBef>
              <a:spcAft>
                <a:spcPts val="0"/>
              </a:spcAft>
              <a:buClr>
                <a:schemeClr val="dk2"/>
              </a:buClr>
              <a:buSzPts val="1400"/>
              <a:buFont typeface="Barlow"/>
              <a:buChar char="○"/>
              <a:defRPr b="0" i="0" sz="1400" u="none" cap="none" strike="noStrike">
                <a:solidFill>
                  <a:schemeClr val="dk2"/>
                </a:solidFill>
                <a:latin typeface="Barlow"/>
                <a:ea typeface="Barlow"/>
                <a:cs typeface="Barlow"/>
                <a:sym typeface="Barlow"/>
              </a:defRPr>
            </a:lvl5pPr>
            <a:lvl6pPr indent="-317500" lvl="5" marL="2743200" marR="0" rtl="0" algn="l">
              <a:lnSpc>
                <a:spcPct val="115000"/>
              </a:lnSpc>
              <a:spcBef>
                <a:spcPts val="0"/>
              </a:spcBef>
              <a:spcAft>
                <a:spcPts val="0"/>
              </a:spcAft>
              <a:buClr>
                <a:schemeClr val="dk2"/>
              </a:buClr>
              <a:buSzPts val="1400"/>
              <a:buFont typeface="Barlow"/>
              <a:buChar char="■"/>
              <a:defRPr b="0" i="0" sz="1400" u="none" cap="none" strike="noStrike">
                <a:solidFill>
                  <a:schemeClr val="dk2"/>
                </a:solidFill>
                <a:latin typeface="Barlow"/>
                <a:ea typeface="Barlow"/>
                <a:cs typeface="Barlow"/>
                <a:sym typeface="Barlow"/>
              </a:defRPr>
            </a:lvl6pPr>
            <a:lvl7pPr indent="-317500" lvl="6" marL="3200400" marR="0" rtl="0" algn="l">
              <a:lnSpc>
                <a:spcPct val="115000"/>
              </a:lnSpc>
              <a:spcBef>
                <a:spcPts val="0"/>
              </a:spcBef>
              <a:spcAft>
                <a:spcPts val="0"/>
              </a:spcAft>
              <a:buClr>
                <a:schemeClr val="dk2"/>
              </a:buClr>
              <a:buSzPts val="1400"/>
              <a:buFont typeface="Barlow"/>
              <a:buChar char="●"/>
              <a:defRPr b="0" i="0" sz="1400" u="none" cap="none" strike="noStrike">
                <a:solidFill>
                  <a:schemeClr val="dk2"/>
                </a:solidFill>
                <a:latin typeface="Barlow"/>
                <a:ea typeface="Barlow"/>
                <a:cs typeface="Barlow"/>
                <a:sym typeface="Barlow"/>
              </a:defRPr>
            </a:lvl7pPr>
            <a:lvl8pPr indent="-317500" lvl="7" marL="3657600" marR="0" rtl="0" algn="l">
              <a:lnSpc>
                <a:spcPct val="115000"/>
              </a:lnSpc>
              <a:spcBef>
                <a:spcPts val="0"/>
              </a:spcBef>
              <a:spcAft>
                <a:spcPts val="0"/>
              </a:spcAft>
              <a:buClr>
                <a:schemeClr val="dk2"/>
              </a:buClr>
              <a:buSzPts val="1400"/>
              <a:buFont typeface="Barlow"/>
              <a:buChar char="○"/>
              <a:defRPr b="0" i="0" sz="1400" u="none" cap="none" strike="noStrike">
                <a:solidFill>
                  <a:schemeClr val="dk2"/>
                </a:solidFill>
                <a:latin typeface="Barlow"/>
                <a:ea typeface="Barlow"/>
                <a:cs typeface="Barlow"/>
                <a:sym typeface="Barlow"/>
              </a:defRPr>
            </a:lvl8pPr>
            <a:lvl9pPr indent="-317500" lvl="8" marL="4114800" marR="0" rtl="0" algn="l">
              <a:lnSpc>
                <a:spcPct val="115000"/>
              </a:lnSpc>
              <a:spcBef>
                <a:spcPts val="0"/>
              </a:spcBef>
              <a:spcAft>
                <a:spcPts val="0"/>
              </a:spcAft>
              <a:buClr>
                <a:schemeClr val="dk2"/>
              </a:buClr>
              <a:buSzPts val="1400"/>
              <a:buFont typeface="Barlow"/>
              <a:buChar char="■"/>
              <a:defRPr b="0" i="0" sz="1400" u="none" cap="none" strike="noStrike">
                <a:solidFill>
                  <a:schemeClr val="dk2"/>
                </a:solidFill>
                <a:latin typeface="Barlow"/>
                <a:ea typeface="Barlow"/>
                <a:cs typeface="Barlow"/>
                <a:sym typeface="Barlow"/>
              </a:defRPr>
            </a:lvl9pPr>
          </a:lstStyle>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1.png"/><Relationship Id="rId4" Type="http://schemas.openxmlformats.org/officeDocument/2006/relationships/image" Target="../media/image46.png"/></Relationships>
</file>

<file path=ppt/slides/_rels/slide10.xml.rels><?xml version="1.0" encoding="UTF-8" standalone="yes"?><Relationships xmlns="http://schemas.openxmlformats.org/package/2006/relationships"><Relationship Id="rId11" Type="http://schemas.openxmlformats.org/officeDocument/2006/relationships/hyperlink" Target="https://doi.org/10.5281/zenodo.10907086" TargetMode="External"/><Relationship Id="rId10" Type="http://schemas.openxmlformats.org/officeDocument/2006/relationships/image" Target="../media/image24.png"/><Relationship Id="rId12" Type="http://schemas.openxmlformats.org/officeDocument/2006/relationships/image" Target="../media/image26.png"/><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19.png"/><Relationship Id="rId4" Type="http://schemas.openxmlformats.org/officeDocument/2006/relationships/image" Target="../media/image15.png"/><Relationship Id="rId9" Type="http://schemas.openxmlformats.org/officeDocument/2006/relationships/image" Target="../media/image25.png"/><Relationship Id="rId5" Type="http://schemas.openxmlformats.org/officeDocument/2006/relationships/image" Target="../media/image20.png"/><Relationship Id="rId6" Type="http://schemas.openxmlformats.org/officeDocument/2006/relationships/image" Target="../media/image18.png"/><Relationship Id="rId7" Type="http://schemas.openxmlformats.org/officeDocument/2006/relationships/image" Target="../media/image17.png"/><Relationship Id="rId8" Type="http://schemas.openxmlformats.org/officeDocument/2006/relationships/image" Target="../media/image2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30.png"/><Relationship Id="rId4" Type="http://schemas.openxmlformats.org/officeDocument/2006/relationships/image" Target="../media/image28.png"/><Relationship Id="rId5" Type="http://schemas.openxmlformats.org/officeDocument/2006/relationships/hyperlink" Target="https://doi.org/10.5281/zenodo.13683953" TargetMode="External"/><Relationship Id="rId6" Type="http://schemas.openxmlformats.org/officeDocument/2006/relationships/image" Target="../media/image27.png"/><Relationship Id="rId7" Type="http://schemas.openxmlformats.org/officeDocument/2006/relationships/image" Target="../media/image2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hyperlink" Target="https://doi.org/10.5281/zenodo.12179620" TargetMode="External"/><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image" Target="../media/image36.png"/><Relationship Id="rId4" Type="http://schemas.openxmlformats.org/officeDocument/2006/relationships/image" Target="../media/image32.png"/><Relationship Id="rId5" Type="http://schemas.openxmlformats.org/officeDocument/2006/relationships/hyperlink" Target="https://diamas.fecyt.es/" TargetMode="External"/><Relationship Id="rId6" Type="http://schemas.openxmlformats.org/officeDocument/2006/relationships/image" Target="../media/image33.png"/><Relationship Id="rId7" Type="http://schemas.openxmlformats.org/officeDocument/2006/relationships/hyperlink" Target="https://diamas.fecyt.es/"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 Id="rId3" Type="http://schemas.openxmlformats.org/officeDocument/2006/relationships/image" Target="../media/image37.png"/><Relationship Id="rId4" Type="http://schemas.openxmlformats.org/officeDocument/2006/relationships/image" Target="../media/image34.png"/><Relationship Id="rId5" Type="http://schemas.openxmlformats.org/officeDocument/2006/relationships/image" Target="../media/image38.png"/><Relationship Id="rId6" Type="http://schemas.openxmlformats.org/officeDocument/2006/relationships/image" Target="../media/image3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 Id="rId3" Type="http://schemas.openxmlformats.org/officeDocument/2006/relationships/image" Target="../media/image39.png"/><Relationship Id="rId4" Type="http://schemas.openxmlformats.org/officeDocument/2006/relationships/image" Target="../media/image42.png"/><Relationship Id="rId5" Type="http://schemas.openxmlformats.org/officeDocument/2006/relationships/image" Target="../media/image41.png"/><Relationship Id="rId6" Type="http://schemas.openxmlformats.org/officeDocument/2006/relationships/image" Target="../media/image40.png"/><Relationship Id="rId7" Type="http://schemas.openxmlformats.org/officeDocument/2006/relationships/image" Target="../media/image44.png"/><Relationship Id="rId8" Type="http://schemas.openxmlformats.org/officeDocument/2006/relationships/image" Target="../media/image4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 Id="rId3" Type="http://schemas.openxmlformats.org/officeDocument/2006/relationships/image" Target="../media/image45.png"/><Relationship Id="rId4" Type="http://schemas.openxmlformats.org/officeDocument/2006/relationships/hyperlink" Target="https://scienceeurope.org/events/co-designing-diamond-oa-recommendations-and-guidelines"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5.xml"/><Relationship Id="rId3" Type="http://schemas.openxmlformats.org/officeDocument/2006/relationships/hyperlink" Target="https://diamasproject.eu/" TargetMode="External"/><Relationship Id="rId4" Type="http://schemas.openxmlformats.org/officeDocument/2006/relationships/hyperlink" Target="https://twitter.com/DiamasProject" TargetMode="External"/><Relationship Id="rId5" Type="http://schemas.openxmlformats.org/officeDocument/2006/relationships/hyperlink" Target="https://diamasproject.eu/"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hyperlink" Target="https://diamasproject.eu/"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hyperlink" Target="https://doi.org/10.5281/zenodo.10022184" TargetMode="External"/><Relationship Id="rId4" Type="http://schemas.openxmlformats.org/officeDocument/2006/relationships/image" Target="../media/image16.png"/><Relationship Id="rId5" Type="http://schemas.openxmlformats.org/officeDocument/2006/relationships/image" Target="../media/image14.png"/><Relationship Id="rId6" Type="http://schemas.openxmlformats.org/officeDocument/2006/relationships/hyperlink" Target="https://doi.org/10.5281/zenodo.10551710" TargetMode="External"/><Relationship Id="rId7" Type="http://schemas.openxmlformats.org/officeDocument/2006/relationships/image" Target="../media/image12.png"/><Relationship Id="rId8" Type="http://schemas.openxmlformats.org/officeDocument/2006/relationships/image" Target="../media/image2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g2a2a81b17f3_0_10"/>
          <p:cNvSpPr txBox="1"/>
          <p:nvPr>
            <p:ph type="title"/>
          </p:nvPr>
        </p:nvSpPr>
        <p:spPr>
          <a:xfrm>
            <a:off x="3222075" y="1336900"/>
            <a:ext cx="5615700" cy="463500"/>
          </a:xfrm>
          <a:prstGeom prst="rect">
            <a:avLst/>
          </a:prstGeom>
          <a:noFill/>
          <a:ln>
            <a:noFill/>
          </a:ln>
        </p:spPr>
        <p:txBody>
          <a:bodyPr anchorCtr="0" anchor="t" bIns="91425" lIns="91425" spcFirstLastPara="1" rIns="91425" wrap="square" tIns="91425">
            <a:noAutofit/>
          </a:bodyPr>
          <a:lstStyle/>
          <a:p>
            <a:pPr indent="0" lvl="0" marL="0" rtl="0" algn="r">
              <a:lnSpc>
                <a:spcPct val="150000"/>
              </a:lnSpc>
              <a:spcBef>
                <a:spcPts val="0"/>
              </a:spcBef>
              <a:spcAft>
                <a:spcPts val="0"/>
              </a:spcAft>
              <a:buClr>
                <a:schemeClr val="dk1"/>
              </a:buClr>
              <a:buSzPts val="1100"/>
              <a:buFont typeface="Arial"/>
              <a:buNone/>
            </a:pPr>
            <a:r>
              <a:rPr lang="en-GB" sz="3400">
                <a:solidFill>
                  <a:srgbClr val="2F6FA7"/>
                </a:solidFill>
              </a:rPr>
              <a:t>DIAMAS tools and resources </a:t>
            </a:r>
            <a:br>
              <a:rPr lang="en-GB" sz="3400">
                <a:solidFill>
                  <a:srgbClr val="2F6FA7"/>
                </a:solidFill>
              </a:rPr>
            </a:br>
            <a:r>
              <a:rPr lang="en-GB" sz="3400">
                <a:solidFill>
                  <a:srgbClr val="2F6FA7"/>
                </a:solidFill>
              </a:rPr>
              <a:t>for Diamond OA publishing </a:t>
            </a:r>
            <a:endParaRPr sz="3400">
              <a:solidFill>
                <a:srgbClr val="2F6FA7"/>
              </a:solidFill>
            </a:endParaRPr>
          </a:p>
        </p:txBody>
      </p:sp>
      <p:sp>
        <p:nvSpPr>
          <p:cNvPr id="85" name="Google Shape;85;g2a2a81b17f3_0_10"/>
          <p:cNvSpPr txBox="1"/>
          <p:nvPr/>
        </p:nvSpPr>
        <p:spPr>
          <a:xfrm>
            <a:off x="5357400" y="3432825"/>
            <a:ext cx="3460500" cy="415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F9A01B"/>
                </a:solidFill>
                <a:latin typeface="Barlow"/>
                <a:ea typeface="Barlow"/>
                <a:cs typeface="Barlow"/>
                <a:sym typeface="Barlow"/>
              </a:rPr>
              <a:t> </a:t>
            </a:r>
            <a:r>
              <a:rPr b="1" i="0" lang="en-GB" sz="1500" u="none" cap="none" strike="noStrike">
                <a:solidFill>
                  <a:srgbClr val="F9A01B"/>
                </a:solidFill>
                <a:latin typeface="Barlow"/>
                <a:ea typeface="Barlow"/>
                <a:cs typeface="Barlow"/>
                <a:sym typeface="Barlow"/>
              </a:rPr>
              <a:t>Iryna Kuchma &amp; Milica Ševkušić, EIFL</a:t>
            </a:r>
            <a:endParaRPr b="1" i="0" sz="1500" u="none" cap="none" strike="noStrike">
              <a:solidFill>
                <a:srgbClr val="F9A01B"/>
              </a:solidFill>
              <a:latin typeface="Barlow"/>
              <a:ea typeface="Barlow"/>
              <a:cs typeface="Barlow"/>
              <a:sym typeface="Barlow"/>
            </a:endParaRPr>
          </a:p>
        </p:txBody>
      </p:sp>
      <p:sp>
        <p:nvSpPr>
          <p:cNvPr id="86" name="Google Shape;86;g2a2a81b17f3_0_10"/>
          <p:cNvSpPr txBox="1"/>
          <p:nvPr/>
        </p:nvSpPr>
        <p:spPr>
          <a:xfrm>
            <a:off x="291525" y="4712100"/>
            <a:ext cx="2918700" cy="228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300"/>
              <a:buFont typeface="Arial"/>
              <a:buNone/>
            </a:pPr>
            <a:r>
              <a:rPr lang="en-GB" sz="1300">
                <a:solidFill>
                  <a:schemeClr val="dk1"/>
                </a:solidFill>
                <a:latin typeface="Barlow Medium"/>
                <a:ea typeface="Barlow Medium"/>
                <a:cs typeface="Barlow Medium"/>
                <a:sym typeface="Barlow Medium"/>
              </a:rPr>
              <a:t>Zadar, Croatia, 12 September 2024</a:t>
            </a:r>
            <a:endParaRPr i="0" sz="1300" u="none" cap="none" strike="noStrike">
              <a:solidFill>
                <a:schemeClr val="dk1"/>
              </a:solidFill>
              <a:latin typeface="Barlow Medium"/>
              <a:ea typeface="Barlow Medium"/>
              <a:cs typeface="Barlow Medium"/>
              <a:sym typeface="Barlow Medium"/>
            </a:endParaRPr>
          </a:p>
        </p:txBody>
      </p:sp>
      <p:pic>
        <p:nvPicPr>
          <p:cNvPr id="87" name="Google Shape;87;g2a2a81b17f3_0_10"/>
          <p:cNvPicPr preferRelativeResize="0"/>
          <p:nvPr/>
        </p:nvPicPr>
        <p:blipFill>
          <a:blip r:embed="rId3">
            <a:alphaModFix/>
          </a:blip>
          <a:stretch>
            <a:fillRect/>
          </a:stretch>
        </p:blipFill>
        <p:spPr>
          <a:xfrm>
            <a:off x="934475" y="3951650"/>
            <a:ext cx="1211376" cy="724400"/>
          </a:xfrm>
          <a:prstGeom prst="rect">
            <a:avLst/>
          </a:prstGeom>
          <a:noFill/>
          <a:ln>
            <a:noFill/>
          </a:ln>
          <a:effectLst>
            <a:outerShdw blurRad="57150" rotWithShape="0" algn="bl" dir="5400000" dist="19050">
              <a:srgbClr val="000000">
                <a:alpha val="50000"/>
              </a:srgbClr>
            </a:outerShdw>
          </a:effectLst>
        </p:spPr>
      </p:pic>
      <p:sp>
        <p:nvSpPr>
          <p:cNvPr id="88" name="Google Shape;88;g2a2a81b17f3_0_10"/>
          <p:cNvSpPr txBox="1"/>
          <p:nvPr/>
        </p:nvSpPr>
        <p:spPr>
          <a:xfrm>
            <a:off x="839000" y="3391125"/>
            <a:ext cx="1611000" cy="255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800">
                <a:solidFill>
                  <a:srgbClr val="134F5C"/>
                </a:solidFill>
                <a:latin typeface="Barlow"/>
                <a:ea typeface="Barlow"/>
                <a:cs typeface="Barlow"/>
                <a:sym typeface="Barlow"/>
              </a:rPr>
              <a:t>PUBMET2024</a:t>
            </a:r>
            <a:endParaRPr b="1" sz="1800">
              <a:solidFill>
                <a:srgbClr val="134F5C"/>
              </a:solidFill>
              <a:latin typeface="Barlow"/>
              <a:ea typeface="Barlow"/>
              <a:cs typeface="Barlow"/>
              <a:sym typeface="Barlow"/>
            </a:endParaRPr>
          </a:p>
        </p:txBody>
      </p:sp>
      <p:pic>
        <p:nvPicPr>
          <p:cNvPr id="89" name="Google Shape;89;g2a2a81b17f3_0_10"/>
          <p:cNvPicPr preferRelativeResize="0"/>
          <p:nvPr/>
        </p:nvPicPr>
        <p:blipFill>
          <a:blip r:embed="rId4">
            <a:alphaModFix/>
          </a:blip>
          <a:stretch>
            <a:fillRect/>
          </a:stretch>
        </p:blipFill>
        <p:spPr>
          <a:xfrm>
            <a:off x="4797250" y="4673925"/>
            <a:ext cx="617225" cy="308612"/>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pic>
        <p:nvPicPr>
          <p:cNvPr id="150" name="Google Shape;150;g2fc144a4a7e_0_1"/>
          <p:cNvPicPr preferRelativeResize="0"/>
          <p:nvPr/>
        </p:nvPicPr>
        <p:blipFill>
          <a:blip r:embed="rId3">
            <a:alphaModFix/>
          </a:blip>
          <a:stretch>
            <a:fillRect/>
          </a:stretch>
        </p:blipFill>
        <p:spPr>
          <a:xfrm>
            <a:off x="6567400" y="91075"/>
            <a:ext cx="2292974" cy="3249250"/>
          </a:xfrm>
          <a:prstGeom prst="rect">
            <a:avLst/>
          </a:prstGeom>
          <a:noFill/>
          <a:ln>
            <a:noFill/>
          </a:ln>
          <a:effectLst>
            <a:outerShdw blurRad="57150" rotWithShape="0" algn="bl" dir="5400000" dist="19050">
              <a:srgbClr val="000000">
                <a:alpha val="50000"/>
              </a:srgbClr>
            </a:outerShdw>
          </a:effectLst>
        </p:spPr>
      </p:pic>
      <p:sp>
        <p:nvSpPr>
          <p:cNvPr id="151" name="Google Shape;151;g2fc144a4a7e_0_1"/>
          <p:cNvSpPr/>
          <p:nvPr/>
        </p:nvSpPr>
        <p:spPr>
          <a:xfrm>
            <a:off x="196376" y="187875"/>
            <a:ext cx="539176" cy="540084"/>
          </a:xfrm>
          <a:custGeom>
            <a:rect b="b" l="l" r="r" t="t"/>
            <a:pathLst>
              <a:path extrusionOk="0" h="885384" w="862682">
                <a:moveTo>
                  <a:pt x="0" y="0"/>
                </a:moveTo>
                <a:lnTo>
                  <a:pt x="862682" y="0"/>
                </a:lnTo>
                <a:lnTo>
                  <a:pt x="862682" y="885384"/>
                </a:lnTo>
                <a:lnTo>
                  <a:pt x="0" y="885384"/>
                </a:lnTo>
                <a:lnTo>
                  <a:pt x="0" y="0"/>
                </a:lnTo>
                <a:close/>
              </a:path>
            </a:pathLst>
          </a:custGeom>
          <a:blipFill rotWithShape="1">
            <a:blip r:embed="rId4">
              <a:alphaModFix/>
            </a:blip>
            <a:stretch>
              <a:fillRect b="0" l="0" r="0" t="0"/>
            </a:stretch>
          </a:blipFill>
          <a:ln>
            <a:noFill/>
          </a:ln>
        </p:spPr>
      </p:sp>
      <p:sp>
        <p:nvSpPr>
          <p:cNvPr id="152" name="Google Shape;152;g2fc144a4a7e_0_1"/>
          <p:cNvSpPr/>
          <p:nvPr/>
        </p:nvSpPr>
        <p:spPr>
          <a:xfrm>
            <a:off x="206993" y="816549"/>
            <a:ext cx="539176" cy="496060"/>
          </a:xfrm>
          <a:custGeom>
            <a:rect b="b" l="l" r="r" t="t"/>
            <a:pathLst>
              <a:path extrusionOk="0" h="796884" w="862682">
                <a:moveTo>
                  <a:pt x="0" y="0"/>
                </a:moveTo>
                <a:lnTo>
                  <a:pt x="862682" y="0"/>
                </a:lnTo>
                <a:lnTo>
                  <a:pt x="862682" y="796884"/>
                </a:lnTo>
                <a:lnTo>
                  <a:pt x="0" y="796884"/>
                </a:lnTo>
                <a:lnTo>
                  <a:pt x="0" y="0"/>
                </a:lnTo>
                <a:close/>
              </a:path>
            </a:pathLst>
          </a:custGeom>
          <a:blipFill rotWithShape="1">
            <a:blip r:embed="rId5">
              <a:alphaModFix/>
            </a:blip>
            <a:stretch>
              <a:fillRect b="0" l="0" r="0" t="0"/>
            </a:stretch>
          </a:blipFill>
          <a:ln>
            <a:noFill/>
          </a:ln>
        </p:spPr>
      </p:sp>
      <p:sp>
        <p:nvSpPr>
          <p:cNvPr id="153" name="Google Shape;153;g2fc144a4a7e_0_1"/>
          <p:cNvSpPr/>
          <p:nvPr/>
        </p:nvSpPr>
        <p:spPr>
          <a:xfrm>
            <a:off x="187345" y="1401200"/>
            <a:ext cx="539788" cy="481595"/>
          </a:xfrm>
          <a:custGeom>
            <a:rect b="b" l="l" r="r" t="t"/>
            <a:pathLst>
              <a:path extrusionOk="0" h="852380" w="963907">
                <a:moveTo>
                  <a:pt x="0" y="0"/>
                </a:moveTo>
                <a:lnTo>
                  <a:pt x="963907" y="0"/>
                </a:lnTo>
                <a:lnTo>
                  <a:pt x="963907" y="852380"/>
                </a:lnTo>
                <a:lnTo>
                  <a:pt x="0" y="852380"/>
                </a:lnTo>
                <a:lnTo>
                  <a:pt x="0" y="0"/>
                </a:lnTo>
                <a:close/>
              </a:path>
            </a:pathLst>
          </a:custGeom>
          <a:blipFill rotWithShape="1">
            <a:blip r:embed="rId6">
              <a:alphaModFix/>
            </a:blip>
            <a:stretch>
              <a:fillRect b="0" l="0" r="0" t="0"/>
            </a:stretch>
          </a:blipFill>
          <a:ln>
            <a:noFill/>
          </a:ln>
        </p:spPr>
      </p:sp>
      <p:sp>
        <p:nvSpPr>
          <p:cNvPr id="154" name="Google Shape;154;g2fc144a4a7e_0_1"/>
          <p:cNvSpPr/>
          <p:nvPr/>
        </p:nvSpPr>
        <p:spPr>
          <a:xfrm>
            <a:off x="233609" y="2056825"/>
            <a:ext cx="447247" cy="540483"/>
          </a:xfrm>
          <a:custGeom>
            <a:rect b="b" l="l" r="r" t="t"/>
            <a:pathLst>
              <a:path extrusionOk="0" h="916073" w="764525">
                <a:moveTo>
                  <a:pt x="0" y="0"/>
                </a:moveTo>
                <a:lnTo>
                  <a:pt x="764525" y="0"/>
                </a:lnTo>
                <a:lnTo>
                  <a:pt x="764525" y="916074"/>
                </a:lnTo>
                <a:lnTo>
                  <a:pt x="0" y="916074"/>
                </a:lnTo>
                <a:lnTo>
                  <a:pt x="0" y="0"/>
                </a:lnTo>
                <a:close/>
              </a:path>
            </a:pathLst>
          </a:custGeom>
          <a:blipFill rotWithShape="1">
            <a:blip r:embed="rId7">
              <a:alphaModFix/>
            </a:blip>
            <a:stretch>
              <a:fillRect b="-2679" l="0" r="0" t="-2689"/>
            </a:stretch>
          </a:blipFill>
          <a:ln>
            <a:noFill/>
          </a:ln>
        </p:spPr>
      </p:sp>
      <p:sp>
        <p:nvSpPr>
          <p:cNvPr id="155" name="Google Shape;155;g2fc144a4a7e_0_1"/>
          <p:cNvSpPr/>
          <p:nvPr/>
        </p:nvSpPr>
        <p:spPr>
          <a:xfrm>
            <a:off x="182479" y="2725844"/>
            <a:ext cx="539519" cy="534627"/>
          </a:xfrm>
          <a:custGeom>
            <a:rect b="b" l="l" r="r" t="t"/>
            <a:pathLst>
              <a:path extrusionOk="0" h="985487" w="999110">
                <a:moveTo>
                  <a:pt x="0" y="0"/>
                </a:moveTo>
                <a:lnTo>
                  <a:pt x="999110" y="0"/>
                </a:lnTo>
                <a:lnTo>
                  <a:pt x="999110" y="985486"/>
                </a:lnTo>
                <a:lnTo>
                  <a:pt x="0" y="985486"/>
                </a:lnTo>
                <a:lnTo>
                  <a:pt x="0" y="0"/>
                </a:lnTo>
                <a:close/>
              </a:path>
            </a:pathLst>
          </a:custGeom>
          <a:blipFill rotWithShape="1">
            <a:blip r:embed="rId8">
              <a:alphaModFix/>
            </a:blip>
            <a:stretch>
              <a:fillRect b="-1819" l="0" r="0" t="-1829"/>
            </a:stretch>
          </a:blipFill>
          <a:ln>
            <a:noFill/>
          </a:ln>
        </p:spPr>
      </p:sp>
      <p:sp>
        <p:nvSpPr>
          <p:cNvPr id="156" name="Google Shape;156;g2fc144a4a7e_0_1"/>
          <p:cNvSpPr/>
          <p:nvPr/>
        </p:nvSpPr>
        <p:spPr>
          <a:xfrm>
            <a:off x="203739" y="3389030"/>
            <a:ext cx="545693" cy="539611"/>
          </a:xfrm>
          <a:custGeom>
            <a:rect b="b" l="l" r="r" t="t"/>
            <a:pathLst>
              <a:path extrusionOk="0" h="899351" w="913294">
                <a:moveTo>
                  <a:pt x="0" y="0"/>
                </a:moveTo>
                <a:lnTo>
                  <a:pt x="913295" y="0"/>
                </a:lnTo>
                <a:lnTo>
                  <a:pt x="913295" y="899351"/>
                </a:lnTo>
                <a:lnTo>
                  <a:pt x="0" y="899351"/>
                </a:lnTo>
                <a:lnTo>
                  <a:pt x="0" y="0"/>
                </a:lnTo>
                <a:close/>
              </a:path>
            </a:pathLst>
          </a:custGeom>
          <a:blipFill rotWithShape="1">
            <a:blip r:embed="rId9">
              <a:alphaModFix/>
            </a:blip>
            <a:stretch>
              <a:fillRect b="0" l="0" r="0" t="0"/>
            </a:stretch>
          </a:blipFill>
          <a:ln>
            <a:noFill/>
          </a:ln>
        </p:spPr>
      </p:sp>
      <p:sp>
        <p:nvSpPr>
          <p:cNvPr id="157" name="Google Shape;157;g2fc144a4a7e_0_1"/>
          <p:cNvSpPr/>
          <p:nvPr/>
        </p:nvSpPr>
        <p:spPr>
          <a:xfrm>
            <a:off x="182248" y="4209611"/>
            <a:ext cx="539988" cy="539988"/>
          </a:xfrm>
          <a:custGeom>
            <a:rect b="b" l="l" r="r" t="t"/>
            <a:pathLst>
              <a:path extrusionOk="0" h="878030" w="878030">
                <a:moveTo>
                  <a:pt x="0" y="0"/>
                </a:moveTo>
                <a:lnTo>
                  <a:pt x="878030" y="0"/>
                </a:lnTo>
                <a:lnTo>
                  <a:pt x="878030" y="878030"/>
                </a:lnTo>
                <a:lnTo>
                  <a:pt x="0" y="878030"/>
                </a:lnTo>
                <a:lnTo>
                  <a:pt x="0" y="0"/>
                </a:lnTo>
                <a:close/>
              </a:path>
            </a:pathLst>
          </a:custGeom>
          <a:blipFill rotWithShape="1">
            <a:blip r:embed="rId10">
              <a:alphaModFix/>
            </a:blip>
            <a:stretch>
              <a:fillRect b="0" l="0" r="0" t="0"/>
            </a:stretch>
          </a:blipFill>
          <a:ln>
            <a:noFill/>
          </a:ln>
        </p:spPr>
      </p:sp>
      <p:sp>
        <p:nvSpPr>
          <p:cNvPr id="158" name="Google Shape;158;g2fc144a4a7e_0_1"/>
          <p:cNvSpPr txBox="1"/>
          <p:nvPr/>
        </p:nvSpPr>
        <p:spPr>
          <a:xfrm>
            <a:off x="932300" y="947625"/>
            <a:ext cx="3862200" cy="184800"/>
          </a:xfrm>
          <a:prstGeom prst="rect">
            <a:avLst/>
          </a:prstGeom>
          <a:noFill/>
          <a:ln>
            <a:noFill/>
          </a:ln>
        </p:spPr>
        <p:txBody>
          <a:bodyPr anchorCtr="0" anchor="t" bIns="0" lIns="0" spcFirstLastPara="1" rIns="0" wrap="square" tIns="0">
            <a:spAutoFit/>
          </a:bodyPr>
          <a:lstStyle/>
          <a:p>
            <a:pPr indent="0" lvl="0" marL="0" marR="0" rtl="0" algn="l">
              <a:lnSpc>
                <a:spcPct val="140028"/>
              </a:lnSpc>
              <a:spcBef>
                <a:spcPts val="0"/>
              </a:spcBef>
              <a:spcAft>
                <a:spcPts val="0"/>
              </a:spcAft>
              <a:buNone/>
            </a:pPr>
            <a:r>
              <a:rPr lang="en-GB" sz="1200">
                <a:solidFill>
                  <a:srgbClr val="0B3459"/>
                </a:solidFill>
                <a:latin typeface="Barlow Medium"/>
                <a:ea typeface="Barlow Medium"/>
                <a:cs typeface="Barlow Medium"/>
                <a:sym typeface="Barlow Medium"/>
              </a:rPr>
              <a:t>Different funding streams</a:t>
            </a:r>
            <a:endParaRPr sz="1200">
              <a:latin typeface="Barlow Medium"/>
              <a:ea typeface="Barlow Medium"/>
              <a:cs typeface="Barlow Medium"/>
              <a:sym typeface="Barlow Medium"/>
            </a:endParaRPr>
          </a:p>
        </p:txBody>
      </p:sp>
      <p:sp>
        <p:nvSpPr>
          <p:cNvPr id="159" name="Google Shape;159;g2fc144a4a7e_0_1"/>
          <p:cNvSpPr txBox="1"/>
          <p:nvPr/>
        </p:nvSpPr>
        <p:spPr>
          <a:xfrm>
            <a:off x="932300" y="365513"/>
            <a:ext cx="4398900" cy="184800"/>
          </a:xfrm>
          <a:prstGeom prst="rect">
            <a:avLst/>
          </a:prstGeom>
          <a:noFill/>
          <a:ln>
            <a:noFill/>
          </a:ln>
        </p:spPr>
        <p:txBody>
          <a:bodyPr anchorCtr="0" anchor="t" bIns="0" lIns="0" spcFirstLastPara="1" rIns="0" wrap="square" tIns="0">
            <a:spAutoFit/>
          </a:bodyPr>
          <a:lstStyle/>
          <a:p>
            <a:pPr indent="0" lvl="0" marL="0" marR="0" rtl="0" algn="l">
              <a:lnSpc>
                <a:spcPct val="140028"/>
              </a:lnSpc>
              <a:spcBef>
                <a:spcPts val="0"/>
              </a:spcBef>
              <a:spcAft>
                <a:spcPts val="0"/>
              </a:spcAft>
              <a:buNone/>
            </a:pPr>
            <a:r>
              <a:rPr lang="en-GB" sz="1200">
                <a:solidFill>
                  <a:srgbClr val="0B3459"/>
                </a:solidFill>
                <a:latin typeface="Barlow Medium"/>
                <a:ea typeface="Barlow Medium"/>
                <a:cs typeface="Barlow Medium"/>
                <a:sym typeface="Barlow Medium"/>
              </a:rPr>
              <a:t>G</a:t>
            </a:r>
            <a:r>
              <a:rPr i="0" lang="en-GB" sz="1200" u="none" cap="none" strike="noStrike">
                <a:solidFill>
                  <a:srgbClr val="0B3459"/>
                </a:solidFill>
                <a:latin typeface="Barlow Medium"/>
                <a:ea typeface="Barlow Medium"/>
                <a:cs typeface="Barlow Medium"/>
                <a:sym typeface="Barlow Medium"/>
              </a:rPr>
              <a:t>reat diversity in terms of mission, size and services </a:t>
            </a:r>
            <a:endParaRPr sz="1200">
              <a:latin typeface="Barlow Medium"/>
              <a:ea typeface="Barlow Medium"/>
              <a:cs typeface="Barlow Medium"/>
              <a:sym typeface="Barlow Medium"/>
            </a:endParaRPr>
          </a:p>
        </p:txBody>
      </p:sp>
      <p:sp>
        <p:nvSpPr>
          <p:cNvPr id="160" name="Google Shape;160;g2fc144a4a7e_0_1"/>
          <p:cNvSpPr txBox="1"/>
          <p:nvPr/>
        </p:nvSpPr>
        <p:spPr>
          <a:xfrm>
            <a:off x="938750" y="1529750"/>
            <a:ext cx="4975500" cy="184800"/>
          </a:xfrm>
          <a:prstGeom prst="rect">
            <a:avLst/>
          </a:prstGeom>
          <a:noFill/>
          <a:ln>
            <a:noFill/>
          </a:ln>
        </p:spPr>
        <p:txBody>
          <a:bodyPr anchorCtr="0" anchor="t" bIns="0" lIns="0" spcFirstLastPara="1" rIns="0" wrap="square" tIns="0">
            <a:spAutoFit/>
          </a:bodyPr>
          <a:lstStyle/>
          <a:p>
            <a:pPr indent="0" lvl="0" marL="0" marR="0" rtl="0" algn="l">
              <a:lnSpc>
                <a:spcPct val="140028"/>
              </a:lnSpc>
              <a:spcBef>
                <a:spcPts val="0"/>
              </a:spcBef>
              <a:spcAft>
                <a:spcPts val="0"/>
              </a:spcAft>
              <a:buNone/>
            </a:pPr>
            <a:r>
              <a:rPr lang="en-GB" sz="1200">
                <a:solidFill>
                  <a:srgbClr val="0B3459"/>
                </a:solidFill>
                <a:latin typeface="Barlow Medium"/>
                <a:ea typeface="Barlow Medium"/>
                <a:cs typeface="Barlow Medium"/>
                <a:sym typeface="Barlow Medium"/>
              </a:rPr>
              <a:t>Reliance on p</a:t>
            </a:r>
            <a:r>
              <a:rPr i="0" lang="en-GB" sz="1200" u="none" cap="none" strike="noStrike">
                <a:solidFill>
                  <a:srgbClr val="0B3459"/>
                </a:solidFill>
                <a:latin typeface="Barlow Medium"/>
                <a:ea typeface="Barlow Medium"/>
                <a:cs typeface="Barlow Medium"/>
                <a:sym typeface="Barlow Medium"/>
              </a:rPr>
              <a:t>arent organisations and public national or regional funders</a:t>
            </a:r>
            <a:endParaRPr sz="1200">
              <a:latin typeface="Barlow Medium"/>
              <a:ea typeface="Barlow Medium"/>
              <a:cs typeface="Barlow Medium"/>
              <a:sym typeface="Barlow Medium"/>
            </a:endParaRPr>
          </a:p>
        </p:txBody>
      </p:sp>
      <p:sp>
        <p:nvSpPr>
          <p:cNvPr id="161" name="Google Shape;161;g2fc144a4a7e_0_1"/>
          <p:cNvSpPr txBox="1"/>
          <p:nvPr/>
        </p:nvSpPr>
        <p:spPr>
          <a:xfrm>
            <a:off x="938750" y="2257775"/>
            <a:ext cx="5025000" cy="184800"/>
          </a:xfrm>
          <a:prstGeom prst="rect">
            <a:avLst/>
          </a:prstGeom>
          <a:noFill/>
          <a:ln>
            <a:noFill/>
          </a:ln>
        </p:spPr>
        <p:txBody>
          <a:bodyPr anchorCtr="0" anchor="t" bIns="0" lIns="0" spcFirstLastPara="1" rIns="0" wrap="square" tIns="0">
            <a:spAutoFit/>
          </a:bodyPr>
          <a:lstStyle/>
          <a:p>
            <a:pPr indent="0" lvl="0" marL="0" marR="0" rtl="0" algn="l">
              <a:lnSpc>
                <a:spcPct val="140028"/>
              </a:lnSpc>
              <a:spcBef>
                <a:spcPts val="0"/>
              </a:spcBef>
              <a:spcAft>
                <a:spcPts val="0"/>
              </a:spcAft>
              <a:buNone/>
            </a:pPr>
            <a:r>
              <a:rPr lang="en-GB" sz="1200">
                <a:solidFill>
                  <a:srgbClr val="0B3459"/>
                </a:solidFill>
                <a:latin typeface="Barlow Medium"/>
                <a:ea typeface="Barlow Medium"/>
                <a:cs typeface="Barlow Medium"/>
                <a:sym typeface="Barlow Medium"/>
              </a:rPr>
              <a:t>N</a:t>
            </a:r>
            <a:r>
              <a:rPr i="0" lang="en-GB" sz="1200" u="none" cap="none" strike="noStrike">
                <a:solidFill>
                  <a:srgbClr val="0B3459"/>
                </a:solidFill>
                <a:latin typeface="Barlow Medium"/>
                <a:ea typeface="Barlow Medium"/>
                <a:cs typeface="Barlow Medium"/>
                <a:sym typeface="Barlow Medium"/>
              </a:rPr>
              <a:t>eed for more stable and long-term funding that entails less administration.</a:t>
            </a:r>
            <a:endParaRPr sz="1200">
              <a:latin typeface="Barlow Medium"/>
              <a:ea typeface="Barlow Medium"/>
              <a:cs typeface="Barlow Medium"/>
              <a:sym typeface="Barlow Medium"/>
            </a:endParaRPr>
          </a:p>
        </p:txBody>
      </p:sp>
      <p:sp>
        <p:nvSpPr>
          <p:cNvPr id="162" name="Google Shape;162;g2fc144a4a7e_0_1"/>
          <p:cNvSpPr txBox="1"/>
          <p:nvPr/>
        </p:nvSpPr>
        <p:spPr>
          <a:xfrm>
            <a:off x="938750" y="2866650"/>
            <a:ext cx="4625400" cy="184800"/>
          </a:xfrm>
          <a:prstGeom prst="rect">
            <a:avLst/>
          </a:prstGeom>
          <a:noFill/>
          <a:ln>
            <a:noFill/>
          </a:ln>
        </p:spPr>
        <p:txBody>
          <a:bodyPr anchorCtr="0" anchor="t" bIns="0" lIns="0" spcFirstLastPara="1" rIns="0" wrap="square" tIns="0">
            <a:spAutoFit/>
          </a:bodyPr>
          <a:lstStyle/>
          <a:p>
            <a:pPr indent="0" lvl="0" marL="0" marR="0" rtl="0" algn="l">
              <a:lnSpc>
                <a:spcPct val="140028"/>
              </a:lnSpc>
              <a:spcBef>
                <a:spcPts val="0"/>
              </a:spcBef>
              <a:spcAft>
                <a:spcPts val="0"/>
              </a:spcAft>
              <a:buNone/>
            </a:pPr>
            <a:r>
              <a:rPr i="0" lang="en-GB" sz="1200" u="none" cap="none" strike="noStrike">
                <a:solidFill>
                  <a:srgbClr val="0B3459"/>
                </a:solidFill>
                <a:latin typeface="Barlow Medium"/>
                <a:ea typeface="Barlow Medium"/>
                <a:cs typeface="Barlow Medium"/>
                <a:sym typeface="Barlow Medium"/>
              </a:rPr>
              <a:t>Personnel is more central to sustainability than monetary resources. </a:t>
            </a:r>
            <a:endParaRPr sz="1200">
              <a:latin typeface="Barlow Medium"/>
              <a:ea typeface="Barlow Medium"/>
              <a:cs typeface="Barlow Medium"/>
              <a:sym typeface="Barlow Medium"/>
            </a:endParaRPr>
          </a:p>
        </p:txBody>
      </p:sp>
      <p:sp>
        <p:nvSpPr>
          <p:cNvPr id="163" name="Google Shape;163;g2fc144a4a7e_0_1"/>
          <p:cNvSpPr txBox="1"/>
          <p:nvPr/>
        </p:nvSpPr>
        <p:spPr>
          <a:xfrm>
            <a:off x="938750" y="3445525"/>
            <a:ext cx="4938600" cy="443400"/>
          </a:xfrm>
          <a:prstGeom prst="rect">
            <a:avLst/>
          </a:prstGeom>
          <a:noFill/>
          <a:ln>
            <a:noFill/>
          </a:ln>
        </p:spPr>
        <p:txBody>
          <a:bodyPr anchorCtr="0" anchor="t" bIns="0" lIns="0" spcFirstLastPara="1" rIns="0" wrap="square" tIns="0">
            <a:spAutoFit/>
          </a:bodyPr>
          <a:lstStyle/>
          <a:p>
            <a:pPr indent="0" lvl="0" marL="0" marR="0" rtl="0" algn="l">
              <a:lnSpc>
                <a:spcPct val="140028"/>
              </a:lnSpc>
              <a:spcBef>
                <a:spcPts val="0"/>
              </a:spcBef>
              <a:spcAft>
                <a:spcPts val="0"/>
              </a:spcAft>
              <a:buNone/>
            </a:pPr>
            <a:r>
              <a:rPr i="0" lang="en-GB" sz="1200" u="none" cap="none" strike="noStrike">
                <a:solidFill>
                  <a:srgbClr val="0B3459"/>
                </a:solidFill>
                <a:latin typeface="Barlow Medium"/>
                <a:ea typeface="Barlow Medium"/>
                <a:cs typeface="Barlow Medium"/>
                <a:sym typeface="Barlow Medium"/>
              </a:rPr>
              <a:t>By funding infrastructures we support many small- to medium-size IPSPs that use them.</a:t>
            </a:r>
            <a:r>
              <a:rPr b="0" i="0" lang="en-GB" sz="1200" u="none" cap="none" strike="noStrike">
                <a:solidFill>
                  <a:srgbClr val="0B3459"/>
                </a:solidFill>
                <a:latin typeface="Barlow"/>
                <a:ea typeface="Barlow"/>
                <a:cs typeface="Barlow"/>
                <a:sym typeface="Barlow"/>
              </a:rPr>
              <a:t> </a:t>
            </a:r>
            <a:endParaRPr sz="1200"/>
          </a:p>
        </p:txBody>
      </p:sp>
      <p:sp>
        <p:nvSpPr>
          <p:cNvPr id="164" name="Google Shape;164;g2fc144a4a7e_0_1"/>
          <p:cNvSpPr txBox="1"/>
          <p:nvPr/>
        </p:nvSpPr>
        <p:spPr>
          <a:xfrm>
            <a:off x="938750" y="4128600"/>
            <a:ext cx="5261400" cy="702000"/>
          </a:xfrm>
          <a:prstGeom prst="rect">
            <a:avLst/>
          </a:prstGeom>
          <a:noFill/>
          <a:ln>
            <a:noFill/>
          </a:ln>
        </p:spPr>
        <p:txBody>
          <a:bodyPr anchorCtr="0" anchor="t" bIns="0" lIns="0" spcFirstLastPara="1" rIns="0" wrap="square" tIns="0">
            <a:spAutoFit/>
          </a:bodyPr>
          <a:lstStyle/>
          <a:p>
            <a:pPr indent="0" lvl="0" marL="0" marR="0" rtl="0" algn="l">
              <a:lnSpc>
                <a:spcPct val="140028"/>
              </a:lnSpc>
              <a:spcBef>
                <a:spcPts val="0"/>
              </a:spcBef>
              <a:spcAft>
                <a:spcPts val="0"/>
              </a:spcAft>
              <a:buNone/>
            </a:pPr>
            <a:r>
              <a:rPr lang="en-GB" sz="1200">
                <a:solidFill>
                  <a:srgbClr val="0B3459"/>
                </a:solidFill>
                <a:latin typeface="Barlow Medium"/>
                <a:ea typeface="Barlow Medium"/>
                <a:cs typeface="Barlow Medium"/>
                <a:sym typeface="Barlow Medium"/>
              </a:rPr>
              <a:t>IPSPs have a clear view of challenges and need stronger support from public funders and research organizations. They share a vision of a Diamond OA funding landscape where the author-pays model is not a solution for the future.</a:t>
            </a:r>
            <a:r>
              <a:rPr lang="en-GB" sz="1200">
                <a:solidFill>
                  <a:srgbClr val="0B3459"/>
                </a:solidFill>
                <a:latin typeface="Barlow"/>
                <a:ea typeface="Barlow"/>
                <a:cs typeface="Barlow"/>
                <a:sym typeface="Barlow"/>
              </a:rPr>
              <a:t> </a:t>
            </a:r>
            <a:endParaRPr sz="1200"/>
          </a:p>
        </p:txBody>
      </p:sp>
      <p:sp>
        <p:nvSpPr>
          <p:cNvPr id="165" name="Google Shape;165;g2fc144a4a7e_0_1"/>
          <p:cNvSpPr txBox="1"/>
          <p:nvPr/>
        </p:nvSpPr>
        <p:spPr>
          <a:xfrm>
            <a:off x="6533050" y="3445525"/>
            <a:ext cx="2412300" cy="711000"/>
          </a:xfrm>
          <a:prstGeom prst="rect">
            <a:avLst/>
          </a:prstGeom>
          <a:noFill/>
          <a:ln>
            <a:noFill/>
          </a:ln>
        </p:spPr>
        <p:txBody>
          <a:bodyPr anchorCtr="0" anchor="t" bIns="91425" lIns="91425" spcFirstLastPara="1" rIns="91425" wrap="square" tIns="91425">
            <a:spAutoFit/>
          </a:bodyPr>
          <a:lstStyle/>
          <a:p>
            <a:pPr indent="0" lvl="0" marL="0" rtl="0" algn="just">
              <a:lnSpc>
                <a:spcPct val="140000"/>
              </a:lnSpc>
              <a:spcBef>
                <a:spcPts val="0"/>
              </a:spcBef>
              <a:spcAft>
                <a:spcPts val="0"/>
              </a:spcAft>
              <a:buNone/>
            </a:pPr>
            <a:r>
              <a:rPr lang="en-GB" sz="900">
                <a:solidFill>
                  <a:srgbClr val="0B3459"/>
                </a:solidFill>
                <a:latin typeface="Barlow Medium"/>
                <a:ea typeface="Barlow Medium"/>
                <a:cs typeface="Barlow Medium"/>
                <a:sym typeface="Barlow Medium"/>
              </a:rPr>
              <a:t>Brun, V., Pontille, D., &amp; Torny, D. (2024). D5.1 IPSP Sustainability Research Report (1.0). o. </a:t>
            </a:r>
            <a:r>
              <a:rPr lang="en-GB" sz="900" u="sng">
                <a:solidFill>
                  <a:schemeClr val="hlink"/>
                </a:solidFill>
                <a:latin typeface="Barlow Medium"/>
                <a:ea typeface="Barlow Medium"/>
                <a:cs typeface="Barlow Medium"/>
                <a:sym typeface="Barlow Medium"/>
                <a:hlinkClick r:id="rId11"/>
              </a:rPr>
              <a:t>https://doi.org/10.5281/zenodo.10907086</a:t>
            </a:r>
            <a:r>
              <a:rPr lang="en-GB" sz="900">
                <a:solidFill>
                  <a:srgbClr val="0B3459"/>
                </a:solidFill>
                <a:latin typeface="Barlow Medium"/>
                <a:ea typeface="Barlow Medium"/>
                <a:cs typeface="Barlow Medium"/>
                <a:sym typeface="Barlow Medium"/>
              </a:rPr>
              <a:t>   </a:t>
            </a:r>
            <a:endParaRPr>
              <a:solidFill>
                <a:schemeClr val="dk1"/>
              </a:solidFill>
              <a:latin typeface="Barlow Medium"/>
              <a:ea typeface="Barlow Medium"/>
              <a:cs typeface="Barlow Medium"/>
              <a:sym typeface="Barlow Medium"/>
            </a:endParaRPr>
          </a:p>
        </p:txBody>
      </p:sp>
      <p:pic>
        <p:nvPicPr>
          <p:cNvPr id="166" name="Google Shape;166;g2fc144a4a7e_0_1"/>
          <p:cNvPicPr preferRelativeResize="0"/>
          <p:nvPr/>
        </p:nvPicPr>
        <p:blipFill>
          <a:blip r:embed="rId12">
            <a:alphaModFix/>
          </a:blip>
          <a:stretch>
            <a:fillRect/>
          </a:stretch>
        </p:blipFill>
        <p:spPr>
          <a:xfrm>
            <a:off x="7321199" y="4133400"/>
            <a:ext cx="930916" cy="9339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g2fbfd26f8be_0_45"/>
          <p:cNvSpPr txBox="1"/>
          <p:nvPr>
            <p:ph idx="1" type="subTitle"/>
          </p:nvPr>
        </p:nvSpPr>
        <p:spPr>
          <a:xfrm>
            <a:off x="265500" y="872025"/>
            <a:ext cx="4538100" cy="4079400"/>
          </a:xfrm>
          <a:prstGeom prst="rect">
            <a:avLst/>
          </a:prstGeom>
        </p:spPr>
        <p:txBody>
          <a:bodyPr anchorCtr="0" anchor="t" bIns="91425" lIns="91425" spcFirstLastPara="1" rIns="91425" wrap="square" tIns="91425">
            <a:normAutofit fontScale="77500" lnSpcReduction="20000"/>
          </a:bodyPr>
          <a:lstStyle/>
          <a:p>
            <a:pPr indent="-140508" lvl="1" marL="323848" rtl="0" algn="l">
              <a:lnSpc>
                <a:spcPct val="150033"/>
              </a:lnSpc>
              <a:spcBef>
                <a:spcPts val="0"/>
              </a:spcBef>
              <a:spcAft>
                <a:spcPts val="0"/>
              </a:spcAft>
              <a:buClr>
                <a:srgbClr val="0B3459"/>
              </a:buClr>
              <a:buSzPct val="100000"/>
              <a:buFont typeface="Arial"/>
              <a:buChar char="•"/>
            </a:pPr>
            <a:r>
              <a:rPr lang="en-GB" sz="1499">
                <a:solidFill>
                  <a:srgbClr val="0B3459"/>
                </a:solidFill>
              </a:rPr>
              <a:t>It is vital that universities, libraries, research and other public institutions continue to support Diamond OA publishing.</a:t>
            </a:r>
            <a:endParaRPr sz="1400">
              <a:solidFill>
                <a:schemeClr val="dk1"/>
              </a:solidFill>
              <a:latin typeface="Arial"/>
              <a:ea typeface="Arial"/>
              <a:cs typeface="Arial"/>
              <a:sym typeface="Arial"/>
            </a:endParaRPr>
          </a:p>
          <a:p>
            <a:pPr indent="0" lvl="0" marL="0" rtl="0" algn="l">
              <a:lnSpc>
                <a:spcPct val="50033"/>
              </a:lnSpc>
              <a:spcBef>
                <a:spcPts val="0"/>
              </a:spcBef>
              <a:spcAft>
                <a:spcPts val="0"/>
              </a:spcAft>
              <a:buClr>
                <a:schemeClr val="dk1"/>
              </a:buClr>
              <a:buFont typeface="Arial"/>
              <a:buNone/>
            </a:pPr>
            <a:r>
              <a:t/>
            </a:r>
            <a:endParaRPr sz="1499">
              <a:solidFill>
                <a:srgbClr val="0B3459"/>
              </a:solidFill>
            </a:endParaRPr>
          </a:p>
          <a:p>
            <a:pPr indent="-140508" lvl="1" marL="323848" rtl="0" algn="l">
              <a:lnSpc>
                <a:spcPct val="150033"/>
              </a:lnSpc>
              <a:spcBef>
                <a:spcPts val="0"/>
              </a:spcBef>
              <a:spcAft>
                <a:spcPts val="0"/>
              </a:spcAft>
              <a:buClr>
                <a:srgbClr val="0B3459"/>
              </a:buClr>
              <a:buSzPct val="100000"/>
              <a:buFont typeface="Arial"/>
              <a:buChar char="•"/>
            </a:pPr>
            <a:r>
              <a:rPr lang="en-GB" sz="1499">
                <a:solidFill>
                  <a:srgbClr val="0B3459"/>
                </a:solidFill>
              </a:rPr>
              <a:t>Provide permanent and long-term funding for Diamond OA publishing initiatives.</a:t>
            </a:r>
            <a:endParaRPr sz="1400">
              <a:solidFill>
                <a:schemeClr val="dk1"/>
              </a:solidFill>
              <a:latin typeface="Arial"/>
              <a:ea typeface="Arial"/>
              <a:cs typeface="Arial"/>
              <a:sym typeface="Arial"/>
            </a:endParaRPr>
          </a:p>
          <a:p>
            <a:pPr indent="0" lvl="0" marL="0" rtl="0" algn="l">
              <a:lnSpc>
                <a:spcPct val="50033"/>
              </a:lnSpc>
              <a:spcBef>
                <a:spcPts val="0"/>
              </a:spcBef>
              <a:spcAft>
                <a:spcPts val="0"/>
              </a:spcAft>
              <a:buClr>
                <a:schemeClr val="dk1"/>
              </a:buClr>
              <a:buFont typeface="Arial"/>
              <a:buNone/>
            </a:pPr>
            <a:r>
              <a:t/>
            </a:r>
            <a:endParaRPr sz="1499">
              <a:solidFill>
                <a:srgbClr val="0B3459"/>
              </a:solidFill>
            </a:endParaRPr>
          </a:p>
          <a:p>
            <a:pPr indent="-140508" lvl="1" marL="323848" rtl="0" algn="l">
              <a:lnSpc>
                <a:spcPct val="150033"/>
              </a:lnSpc>
              <a:spcBef>
                <a:spcPts val="0"/>
              </a:spcBef>
              <a:spcAft>
                <a:spcPts val="0"/>
              </a:spcAft>
              <a:buClr>
                <a:srgbClr val="0B3459"/>
              </a:buClr>
              <a:buSzPct val="100000"/>
              <a:buFont typeface="Arial"/>
              <a:buChar char="•"/>
            </a:pPr>
            <a:r>
              <a:rPr lang="en-GB" sz="1499">
                <a:solidFill>
                  <a:srgbClr val="0B3459"/>
                </a:solidFill>
              </a:rPr>
              <a:t>Support strategic investment and innovation in the Diamond OA sector by funding both operational and development costs.</a:t>
            </a:r>
            <a:endParaRPr sz="1400">
              <a:solidFill>
                <a:schemeClr val="dk1"/>
              </a:solidFill>
              <a:latin typeface="Arial"/>
              <a:ea typeface="Arial"/>
              <a:cs typeface="Arial"/>
              <a:sym typeface="Arial"/>
            </a:endParaRPr>
          </a:p>
          <a:p>
            <a:pPr indent="0" lvl="0" marL="0" rtl="0" algn="l">
              <a:lnSpc>
                <a:spcPct val="50033"/>
              </a:lnSpc>
              <a:spcBef>
                <a:spcPts val="0"/>
              </a:spcBef>
              <a:spcAft>
                <a:spcPts val="0"/>
              </a:spcAft>
              <a:buClr>
                <a:schemeClr val="dk1"/>
              </a:buClr>
              <a:buFont typeface="Arial"/>
              <a:buNone/>
            </a:pPr>
            <a:r>
              <a:t/>
            </a:r>
            <a:endParaRPr sz="1499">
              <a:solidFill>
                <a:srgbClr val="0B3459"/>
              </a:solidFill>
            </a:endParaRPr>
          </a:p>
          <a:p>
            <a:pPr indent="-140508" lvl="1" marL="323848" rtl="0" algn="l">
              <a:lnSpc>
                <a:spcPct val="150033"/>
              </a:lnSpc>
              <a:spcBef>
                <a:spcPts val="0"/>
              </a:spcBef>
              <a:spcAft>
                <a:spcPts val="0"/>
              </a:spcAft>
              <a:buClr>
                <a:srgbClr val="0B3459"/>
              </a:buClr>
              <a:buSzPct val="100000"/>
              <a:buFont typeface="Arial"/>
              <a:buChar char="•"/>
            </a:pPr>
            <a:r>
              <a:rPr lang="en-GB" sz="1499">
                <a:solidFill>
                  <a:srgbClr val="0B3459"/>
                </a:solidFill>
              </a:rPr>
              <a:t>Support local, regional, national and international infrastructures and services used by many. </a:t>
            </a:r>
            <a:endParaRPr sz="1400">
              <a:solidFill>
                <a:schemeClr val="dk1"/>
              </a:solidFill>
              <a:latin typeface="Arial"/>
              <a:ea typeface="Arial"/>
              <a:cs typeface="Arial"/>
              <a:sym typeface="Arial"/>
            </a:endParaRPr>
          </a:p>
          <a:p>
            <a:pPr indent="0" lvl="0" marL="0" rtl="0" algn="l">
              <a:lnSpc>
                <a:spcPct val="50033"/>
              </a:lnSpc>
              <a:spcBef>
                <a:spcPts val="0"/>
              </a:spcBef>
              <a:spcAft>
                <a:spcPts val="0"/>
              </a:spcAft>
              <a:buClr>
                <a:schemeClr val="dk1"/>
              </a:buClr>
              <a:buFont typeface="Arial"/>
              <a:buNone/>
            </a:pPr>
            <a:r>
              <a:t/>
            </a:r>
            <a:endParaRPr sz="1499">
              <a:solidFill>
                <a:srgbClr val="0B3459"/>
              </a:solidFill>
            </a:endParaRPr>
          </a:p>
          <a:p>
            <a:pPr indent="-140508" lvl="1" marL="323848" rtl="0" algn="l">
              <a:lnSpc>
                <a:spcPct val="150033"/>
              </a:lnSpc>
              <a:spcBef>
                <a:spcPts val="0"/>
              </a:spcBef>
              <a:spcAft>
                <a:spcPts val="0"/>
              </a:spcAft>
              <a:buClr>
                <a:srgbClr val="0B3459"/>
              </a:buClr>
              <a:buSzPct val="100000"/>
              <a:buFont typeface="Arial"/>
              <a:buChar char="•"/>
            </a:pPr>
            <a:r>
              <a:rPr lang="en-GB" sz="1499">
                <a:solidFill>
                  <a:srgbClr val="0B3459"/>
                </a:solidFill>
              </a:rPr>
              <a:t>By contributing to the funding of Diamond OA you support Open Access, Equity, Diversity, Inclusion and Belonging and the Sustainable Development Goals.</a:t>
            </a:r>
            <a:endParaRPr sz="1400">
              <a:solidFill>
                <a:schemeClr val="dk1"/>
              </a:solidFill>
              <a:latin typeface="Arial"/>
              <a:ea typeface="Arial"/>
              <a:cs typeface="Arial"/>
              <a:sym typeface="Arial"/>
            </a:endParaRPr>
          </a:p>
          <a:p>
            <a:pPr indent="0" lvl="0" marL="0" rtl="0" algn="l">
              <a:lnSpc>
                <a:spcPct val="50033"/>
              </a:lnSpc>
              <a:spcBef>
                <a:spcPts val="0"/>
              </a:spcBef>
              <a:spcAft>
                <a:spcPts val="0"/>
              </a:spcAft>
              <a:buClr>
                <a:schemeClr val="dk1"/>
              </a:buClr>
              <a:buFont typeface="Arial"/>
              <a:buNone/>
            </a:pPr>
            <a:r>
              <a:t/>
            </a:r>
            <a:endParaRPr sz="1499">
              <a:solidFill>
                <a:srgbClr val="0B3459"/>
              </a:solidFill>
            </a:endParaRPr>
          </a:p>
          <a:p>
            <a:pPr indent="-140508" lvl="1" marL="323848" rtl="0" algn="l">
              <a:lnSpc>
                <a:spcPct val="150033"/>
              </a:lnSpc>
              <a:spcBef>
                <a:spcPts val="0"/>
              </a:spcBef>
              <a:spcAft>
                <a:spcPts val="0"/>
              </a:spcAft>
              <a:buClr>
                <a:srgbClr val="0B3459"/>
              </a:buClr>
              <a:buSzPct val="100000"/>
              <a:buFont typeface="Arial"/>
              <a:buChar char="•"/>
            </a:pPr>
            <a:r>
              <a:rPr lang="en-GB" sz="1499">
                <a:solidFill>
                  <a:srgbClr val="0B3459"/>
                </a:solidFill>
              </a:rPr>
              <a:t>Make international funding available to those who have no support from their local environment or national policies</a:t>
            </a:r>
            <a:endParaRPr sz="1400">
              <a:solidFill>
                <a:schemeClr val="dk1"/>
              </a:solidFill>
              <a:latin typeface="Arial"/>
              <a:ea typeface="Arial"/>
              <a:cs typeface="Arial"/>
              <a:sym typeface="Arial"/>
            </a:endParaRPr>
          </a:p>
          <a:p>
            <a:pPr indent="0" lvl="0" marL="0" rtl="0" algn="l">
              <a:lnSpc>
                <a:spcPct val="50033"/>
              </a:lnSpc>
              <a:spcBef>
                <a:spcPts val="0"/>
              </a:spcBef>
              <a:spcAft>
                <a:spcPts val="0"/>
              </a:spcAft>
              <a:buClr>
                <a:schemeClr val="dk1"/>
              </a:buClr>
              <a:buFont typeface="Arial"/>
              <a:buNone/>
            </a:pPr>
            <a:r>
              <a:t/>
            </a:r>
            <a:endParaRPr sz="1499">
              <a:solidFill>
                <a:srgbClr val="0B3459"/>
              </a:solidFill>
            </a:endParaRPr>
          </a:p>
          <a:p>
            <a:pPr indent="-140508" lvl="1" marL="323848" rtl="0" algn="l">
              <a:lnSpc>
                <a:spcPct val="150033"/>
              </a:lnSpc>
              <a:spcBef>
                <a:spcPts val="0"/>
              </a:spcBef>
              <a:spcAft>
                <a:spcPts val="0"/>
              </a:spcAft>
              <a:buClr>
                <a:srgbClr val="0B3459"/>
              </a:buClr>
              <a:buSzPct val="100000"/>
              <a:buFont typeface="Arial"/>
              <a:buChar char="•"/>
            </a:pPr>
            <a:r>
              <a:rPr lang="en-GB" sz="1499">
                <a:solidFill>
                  <a:srgbClr val="0B3459"/>
                </a:solidFill>
              </a:rPr>
              <a:t>Relieve administrative burdens when providing time-limited grants.</a:t>
            </a:r>
            <a:endParaRPr/>
          </a:p>
        </p:txBody>
      </p:sp>
      <p:sp>
        <p:nvSpPr>
          <p:cNvPr id="172" name="Google Shape;172;g2fbfd26f8be_0_45"/>
          <p:cNvSpPr txBox="1"/>
          <p:nvPr>
            <p:ph idx="2" type="body"/>
          </p:nvPr>
        </p:nvSpPr>
        <p:spPr>
          <a:xfrm>
            <a:off x="5570950" y="576425"/>
            <a:ext cx="3205500" cy="4205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GB" sz="2400"/>
              <a:t>Recommendations to help Diamond OA publishers and service providers become more sustainable</a:t>
            </a:r>
            <a:endParaRPr b="1" sz="2400"/>
          </a:p>
          <a:p>
            <a:pPr indent="0" lvl="0" marL="0" rtl="0" algn="l">
              <a:spcBef>
                <a:spcPts val="0"/>
              </a:spcBef>
              <a:spcAft>
                <a:spcPts val="0"/>
              </a:spcAft>
              <a:buNone/>
            </a:pPr>
            <a:r>
              <a:t/>
            </a:r>
            <a:endParaRPr b="1" sz="900"/>
          </a:p>
          <a:p>
            <a:pPr indent="0" lvl="0" marL="0" rtl="0" algn="l">
              <a:spcBef>
                <a:spcPts val="0"/>
              </a:spcBef>
              <a:spcAft>
                <a:spcPts val="0"/>
              </a:spcAft>
              <a:buNone/>
            </a:pPr>
            <a:r>
              <a:t/>
            </a:r>
            <a:endParaRPr sz="1200"/>
          </a:p>
          <a:p>
            <a:pPr indent="0" lvl="0" marL="0" rtl="0" algn="l">
              <a:spcBef>
                <a:spcPts val="0"/>
              </a:spcBef>
              <a:spcAft>
                <a:spcPts val="0"/>
              </a:spcAft>
              <a:buNone/>
            </a:pPr>
            <a:r>
              <a:rPr lang="en-GB" sz="1200"/>
              <a:t>Coming soon:</a:t>
            </a:r>
            <a:endParaRPr sz="1200"/>
          </a:p>
          <a:p>
            <a:pPr indent="-304800" lvl="0" marL="457200" rtl="0" algn="l">
              <a:spcBef>
                <a:spcPts val="0"/>
              </a:spcBef>
              <a:spcAft>
                <a:spcPts val="0"/>
              </a:spcAft>
              <a:buSzPts val="1200"/>
              <a:buChar char="●"/>
            </a:pPr>
            <a:r>
              <a:rPr lang="en-GB" sz="1200"/>
              <a:t>Diamond OA Sustainability Check</a:t>
            </a:r>
            <a:endParaRPr sz="1200"/>
          </a:p>
          <a:p>
            <a:pPr indent="-304800" lvl="0" marL="457200" rtl="0" algn="l">
              <a:spcBef>
                <a:spcPts val="0"/>
              </a:spcBef>
              <a:spcAft>
                <a:spcPts val="0"/>
              </a:spcAft>
              <a:buSzPts val="1200"/>
              <a:buChar char="●"/>
            </a:pPr>
            <a:r>
              <a:rPr lang="en-GB" sz="1200"/>
              <a:t>Sustainability resources</a:t>
            </a:r>
            <a:endParaRPr sz="1200"/>
          </a:p>
          <a:p>
            <a:pPr indent="0" lvl="0" marL="0" rtl="0" algn="l">
              <a:spcBef>
                <a:spcPts val="0"/>
              </a:spcBef>
              <a:spcAft>
                <a:spcPts val="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g2fbfd26f8be_0_52"/>
          <p:cNvSpPr txBox="1"/>
          <p:nvPr>
            <p:ph idx="2" type="body"/>
          </p:nvPr>
        </p:nvSpPr>
        <p:spPr>
          <a:xfrm>
            <a:off x="5570950" y="569025"/>
            <a:ext cx="3205500" cy="3850200"/>
          </a:xfrm>
          <a:prstGeom prst="rect">
            <a:avLst/>
          </a:prstGeom>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GB" sz="2300">
                <a:latin typeface="Barlow Medium"/>
                <a:ea typeface="Barlow Medium"/>
                <a:cs typeface="Barlow Medium"/>
                <a:sym typeface="Barlow Medium"/>
              </a:rPr>
              <a:t>National overviews on sustaining institutional publishing in Europe</a:t>
            </a:r>
            <a:endParaRPr sz="2300">
              <a:latin typeface="Barlow Medium"/>
              <a:ea typeface="Barlow Medium"/>
              <a:cs typeface="Barlow Medium"/>
              <a:sym typeface="Barlow Medium"/>
            </a:endParaRPr>
          </a:p>
          <a:p>
            <a:pPr indent="0" lvl="0" marL="0" rtl="0" algn="l">
              <a:lnSpc>
                <a:spcPct val="115000"/>
              </a:lnSpc>
              <a:spcBef>
                <a:spcPts val="0"/>
              </a:spcBef>
              <a:spcAft>
                <a:spcPts val="0"/>
              </a:spcAft>
              <a:buNone/>
            </a:pPr>
            <a:r>
              <a:t/>
            </a:r>
            <a:endParaRPr sz="2300">
              <a:latin typeface="Barlow Medium"/>
              <a:ea typeface="Barlow Medium"/>
              <a:cs typeface="Barlow Medium"/>
              <a:sym typeface="Barlow Medium"/>
            </a:endParaRPr>
          </a:p>
          <a:p>
            <a:pPr indent="0" lvl="0" marL="0" rtl="0" algn="l">
              <a:lnSpc>
                <a:spcPct val="115000"/>
              </a:lnSpc>
              <a:spcBef>
                <a:spcPts val="0"/>
              </a:spcBef>
              <a:spcAft>
                <a:spcPts val="0"/>
              </a:spcAft>
              <a:buNone/>
            </a:pPr>
            <a:r>
              <a:rPr lang="en-GB" sz="1300"/>
              <a:t>The report shows the current contexts for Diamond OA publishing in 10 countries:</a:t>
            </a:r>
            <a:endParaRPr sz="1300"/>
          </a:p>
          <a:p>
            <a:pPr indent="-311150" lvl="0" marL="457200" rtl="0" algn="l">
              <a:lnSpc>
                <a:spcPct val="115000"/>
              </a:lnSpc>
              <a:spcBef>
                <a:spcPts val="0"/>
              </a:spcBef>
              <a:spcAft>
                <a:spcPts val="0"/>
              </a:spcAft>
              <a:buSzPts val="1300"/>
              <a:buChar char="●"/>
            </a:pPr>
            <a:r>
              <a:rPr lang="en-GB" sz="1300"/>
              <a:t>Croatia</a:t>
            </a:r>
            <a:endParaRPr sz="1300"/>
          </a:p>
          <a:p>
            <a:pPr indent="-311150" lvl="0" marL="457200" rtl="0" algn="l">
              <a:lnSpc>
                <a:spcPct val="115000"/>
              </a:lnSpc>
              <a:spcBef>
                <a:spcPts val="0"/>
              </a:spcBef>
              <a:spcAft>
                <a:spcPts val="0"/>
              </a:spcAft>
              <a:buSzPts val="1300"/>
              <a:buChar char="●"/>
            </a:pPr>
            <a:r>
              <a:rPr lang="en-GB" sz="1300"/>
              <a:t>Finland</a:t>
            </a:r>
            <a:endParaRPr sz="1300"/>
          </a:p>
          <a:p>
            <a:pPr indent="-311150" lvl="0" marL="457200" rtl="0" algn="l">
              <a:lnSpc>
                <a:spcPct val="115000"/>
              </a:lnSpc>
              <a:spcBef>
                <a:spcPts val="0"/>
              </a:spcBef>
              <a:spcAft>
                <a:spcPts val="0"/>
              </a:spcAft>
              <a:buSzPts val="1300"/>
              <a:buChar char="●"/>
            </a:pPr>
            <a:r>
              <a:rPr lang="en-GB" sz="1300"/>
              <a:t>France</a:t>
            </a:r>
            <a:endParaRPr sz="1300"/>
          </a:p>
          <a:p>
            <a:pPr indent="-311150" lvl="0" marL="457200" rtl="0" algn="l">
              <a:lnSpc>
                <a:spcPct val="115000"/>
              </a:lnSpc>
              <a:spcBef>
                <a:spcPts val="0"/>
              </a:spcBef>
              <a:spcAft>
                <a:spcPts val="0"/>
              </a:spcAft>
              <a:buSzPts val="1300"/>
              <a:buChar char="●"/>
            </a:pPr>
            <a:r>
              <a:rPr lang="en-GB" sz="1300"/>
              <a:t>Germany</a:t>
            </a:r>
            <a:endParaRPr sz="1300"/>
          </a:p>
          <a:p>
            <a:pPr indent="-311150" lvl="0" marL="457200" rtl="0" algn="l">
              <a:lnSpc>
                <a:spcPct val="115000"/>
              </a:lnSpc>
              <a:spcBef>
                <a:spcPts val="0"/>
              </a:spcBef>
              <a:spcAft>
                <a:spcPts val="0"/>
              </a:spcAft>
              <a:buSzPts val="1300"/>
              <a:buChar char="●"/>
            </a:pPr>
            <a:r>
              <a:rPr lang="en-GB" sz="1300"/>
              <a:t>Italy</a:t>
            </a:r>
            <a:endParaRPr sz="1300"/>
          </a:p>
          <a:p>
            <a:pPr indent="-311150" lvl="0" marL="457200" rtl="0" algn="l">
              <a:lnSpc>
                <a:spcPct val="115000"/>
              </a:lnSpc>
              <a:spcBef>
                <a:spcPts val="0"/>
              </a:spcBef>
              <a:spcAft>
                <a:spcPts val="0"/>
              </a:spcAft>
              <a:buSzPts val="1300"/>
              <a:buChar char="●"/>
            </a:pPr>
            <a:r>
              <a:rPr lang="en-GB" sz="1300"/>
              <a:t>The Netherlands</a:t>
            </a:r>
            <a:endParaRPr sz="1300"/>
          </a:p>
          <a:p>
            <a:pPr indent="-311150" lvl="0" marL="457200" rtl="0" algn="l">
              <a:lnSpc>
                <a:spcPct val="115000"/>
              </a:lnSpc>
              <a:spcBef>
                <a:spcPts val="0"/>
              </a:spcBef>
              <a:spcAft>
                <a:spcPts val="0"/>
              </a:spcAft>
              <a:buSzPts val="1300"/>
              <a:buChar char="●"/>
            </a:pPr>
            <a:r>
              <a:rPr lang="en-GB" sz="1300"/>
              <a:t>Norway</a:t>
            </a:r>
            <a:endParaRPr sz="1300"/>
          </a:p>
          <a:p>
            <a:pPr indent="-311150" lvl="0" marL="457200" rtl="0" algn="l">
              <a:lnSpc>
                <a:spcPct val="115000"/>
              </a:lnSpc>
              <a:spcBef>
                <a:spcPts val="0"/>
              </a:spcBef>
              <a:spcAft>
                <a:spcPts val="0"/>
              </a:spcAft>
              <a:buSzPts val="1300"/>
              <a:buChar char="●"/>
            </a:pPr>
            <a:r>
              <a:rPr lang="en-GB" sz="1300"/>
              <a:t>Poland </a:t>
            </a:r>
            <a:endParaRPr sz="1300"/>
          </a:p>
          <a:p>
            <a:pPr indent="-311150" lvl="0" marL="457200" rtl="0" algn="l">
              <a:lnSpc>
                <a:spcPct val="115000"/>
              </a:lnSpc>
              <a:spcBef>
                <a:spcPts val="0"/>
              </a:spcBef>
              <a:spcAft>
                <a:spcPts val="0"/>
              </a:spcAft>
              <a:buSzPts val="1300"/>
              <a:buChar char="●"/>
            </a:pPr>
            <a:r>
              <a:rPr lang="en-GB" sz="1300"/>
              <a:t>Spain</a:t>
            </a:r>
            <a:endParaRPr sz="1300"/>
          </a:p>
          <a:p>
            <a:pPr indent="-311150" lvl="0" marL="457200" rtl="0" algn="l">
              <a:lnSpc>
                <a:spcPct val="115000"/>
              </a:lnSpc>
              <a:spcBef>
                <a:spcPts val="0"/>
              </a:spcBef>
              <a:spcAft>
                <a:spcPts val="0"/>
              </a:spcAft>
              <a:buSzPts val="1300"/>
              <a:buChar char="●"/>
            </a:pPr>
            <a:r>
              <a:rPr lang="en-GB" sz="1300"/>
              <a:t>United Kingdom</a:t>
            </a:r>
            <a:endParaRPr sz="1300"/>
          </a:p>
        </p:txBody>
      </p:sp>
      <p:pic>
        <p:nvPicPr>
          <p:cNvPr id="178" name="Google Shape;178;g2fbfd26f8be_0_52"/>
          <p:cNvPicPr preferRelativeResize="0"/>
          <p:nvPr/>
        </p:nvPicPr>
        <p:blipFill>
          <a:blip r:embed="rId3">
            <a:alphaModFix/>
          </a:blip>
          <a:stretch>
            <a:fillRect/>
          </a:stretch>
        </p:blipFill>
        <p:spPr>
          <a:xfrm>
            <a:off x="208050" y="1108313"/>
            <a:ext cx="2160000" cy="3030329"/>
          </a:xfrm>
          <a:prstGeom prst="rect">
            <a:avLst/>
          </a:prstGeom>
          <a:noFill/>
          <a:ln>
            <a:noFill/>
          </a:ln>
          <a:effectLst>
            <a:outerShdw blurRad="57150" rotWithShape="0" algn="bl" dir="5400000" dist="19050">
              <a:srgbClr val="000000">
                <a:alpha val="50000"/>
              </a:srgbClr>
            </a:outerShdw>
          </a:effectLst>
        </p:spPr>
      </p:pic>
      <p:pic>
        <p:nvPicPr>
          <p:cNvPr id="179" name="Google Shape;179;g2fbfd26f8be_0_52"/>
          <p:cNvPicPr preferRelativeResize="0"/>
          <p:nvPr/>
        </p:nvPicPr>
        <p:blipFill>
          <a:blip r:embed="rId4">
            <a:alphaModFix/>
          </a:blip>
          <a:stretch>
            <a:fillRect/>
          </a:stretch>
        </p:blipFill>
        <p:spPr>
          <a:xfrm>
            <a:off x="2756475" y="190766"/>
            <a:ext cx="2160000" cy="3078095"/>
          </a:xfrm>
          <a:prstGeom prst="rect">
            <a:avLst/>
          </a:prstGeom>
          <a:noFill/>
          <a:ln>
            <a:noFill/>
          </a:ln>
          <a:effectLst>
            <a:outerShdw blurRad="57150" rotWithShape="0" algn="bl" dir="5400000" dist="19050">
              <a:srgbClr val="000000">
                <a:alpha val="50000"/>
              </a:srgbClr>
            </a:outerShdw>
          </a:effectLst>
        </p:spPr>
      </p:pic>
      <p:sp>
        <p:nvSpPr>
          <p:cNvPr id="180" name="Google Shape;180;g2fbfd26f8be_0_52"/>
          <p:cNvSpPr txBox="1"/>
          <p:nvPr/>
        </p:nvSpPr>
        <p:spPr>
          <a:xfrm>
            <a:off x="2657775" y="3344850"/>
            <a:ext cx="2357400" cy="641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GB" sz="900">
                <a:solidFill>
                  <a:schemeClr val="dk1"/>
                </a:solidFill>
                <a:latin typeface="Barlow Medium"/>
                <a:ea typeface="Barlow Medium"/>
                <a:cs typeface="Barlow Medium"/>
                <a:sym typeface="Barlow Medium"/>
              </a:rPr>
              <a:t>D5.2 National overviews on sustaining institutional publishing in Europe. Zenodo. </a:t>
            </a:r>
            <a:r>
              <a:rPr lang="en-GB" sz="900">
                <a:solidFill>
                  <a:srgbClr val="2F6FA7"/>
                </a:solidFill>
                <a:uFill>
                  <a:noFill/>
                </a:uFill>
                <a:latin typeface="Barlow Medium"/>
                <a:ea typeface="Barlow Medium"/>
                <a:cs typeface="Barlow Medium"/>
                <a:sym typeface="Barlow Medium"/>
                <a:hlinkClick r:id="rId5">
                  <a:extLst>
                    <a:ext uri="{A12FA001-AC4F-418D-AE19-62706E023703}">
                      <ahyp:hlinkClr val="tx"/>
                    </a:ext>
                  </a:extLst>
                </a:hlinkClick>
              </a:rPr>
              <a:t>https://doi.org/10.5281/zenodo.13683953</a:t>
            </a:r>
            <a:r>
              <a:rPr lang="en-GB" sz="900">
                <a:latin typeface="Barlow Medium"/>
                <a:ea typeface="Barlow Medium"/>
                <a:cs typeface="Barlow Medium"/>
                <a:sym typeface="Barlow Medium"/>
              </a:rPr>
              <a:t> </a:t>
            </a:r>
            <a:endParaRPr sz="900">
              <a:latin typeface="Barlow Medium"/>
              <a:ea typeface="Barlow Medium"/>
              <a:cs typeface="Barlow Medium"/>
              <a:sym typeface="Barlow Medium"/>
            </a:endParaRPr>
          </a:p>
        </p:txBody>
      </p:sp>
      <p:pic>
        <p:nvPicPr>
          <p:cNvPr id="181" name="Google Shape;181;g2fbfd26f8be_0_52"/>
          <p:cNvPicPr preferRelativeResize="0"/>
          <p:nvPr/>
        </p:nvPicPr>
        <p:blipFill>
          <a:blip r:embed="rId6">
            <a:alphaModFix/>
          </a:blip>
          <a:stretch>
            <a:fillRect/>
          </a:stretch>
        </p:blipFill>
        <p:spPr>
          <a:xfrm>
            <a:off x="3222101" y="3942200"/>
            <a:ext cx="1092775" cy="1096250"/>
          </a:xfrm>
          <a:prstGeom prst="rect">
            <a:avLst/>
          </a:prstGeom>
          <a:noFill/>
          <a:ln>
            <a:noFill/>
          </a:ln>
        </p:spPr>
      </p:pic>
      <p:pic>
        <p:nvPicPr>
          <p:cNvPr id="182" name="Google Shape;182;g2fbfd26f8be_0_52"/>
          <p:cNvPicPr preferRelativeResize="0"/>
          <p:nvPr/>
        </p:nvPicPr>
        <p:blipFill>
          <a:blip r:embed="rId7">
            <a:alphaModFix/>
          </a:blip>
          <a:stretch>
            <a:fillRect/>
          </a:stretch>
        </p:blipFill>
        <p:spPr>
          <a:xfrm>
            <a:off x="1112973" y="4271473"/>
            <a:ext cx="809550" cy="814450"/>
          </a:xfrm>
          <a:prstGeom prst="rect">
            <a:avLst/>
          </a:prstGeom>
          <a:noFill/>
          <a:ln>
            <a:noFill/>
          </a:ln>
        </p:spPr>
      </p:pic>
      <p:sp>
        <p:nvSpPr>
          <p:cNvPr id="183" name="Google Shape;183;g2fbfd26f8be_0_52"/>
          <p:cNvSpPr txBox="1"/>
          <p:nvPr/>
        </p:nvSpPr>
        <p:spPr>
          <a:xfrm>
            <a:off x="339950" y="4485800"/>
            <a:ext cx="724200" cy="323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GB" sz="900">
                <a:solidFill>
                  <a:schemeClr val="dk1"/>
                </a:solidFill>
                <a:latin typeface="Barlow Medium"/>
                <a:ea typeface="Barlow Medium"/>
                <a:cs typeface="Barlow Medium"/>
                <a:sym typeface="Barlow Medium"/>
              </a:rPr>
              <a:t>Factsheet</a:t>
            </a:r>
            <a:endParaRPr sz="900">
              <a:latin typeface="Barlow Medium"/>
              <a:ea typeface="Barlow Medium"/>
              <a:cs typeface="Barlow Medium"/>
              <a:sym typeface="Barlow Medium"/>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g2fbfd26f8be_0_58"/>
          <p:cNvSpPr txBox="1"/>
          <p:nvPr>
            <p:ph type="ctrTitle"/>
          </p:nvPr>
        </p:nvSpPr>
        <p:spPr>
          <a:xfrm>
            <a:off x="311708" y="8207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GB"/>
              <a:t>Standards and best practice</a:t>
            </a:r>
            <a:endParaRPr/>
          </a:p>
        </p:txBody>
      </p:sp>
      <p:sp>
        <p:nvSpPr>
          <p:cNvPr id="189" name="Google Shape;189;g2fbfd26f8be_0_58"/>
          <p:cNvSpPr txBox="1"/>
          <p:nvPr>
            <p:ph idx="1" type="subTitle"/>
          </p:nvPr>
        </p:nvSpPr>
        <p:spPr>
          <a:xfrm>
            <a:off x="311700" y="291032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g2fbfd26f8be_0_64"/>
          <p:cNvSpPr txBox="1"/>
          <p:nvPr>
            <p:ph idx="1" type="subTitle"/>
          </p:nvPr>
        </p:nvSpPr>
        <p:spPr>
          <a:xfrm>
            <a:off x="272875" y="982875"/>
            <a:ext cx="4486200" cy="38130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GB" sz="1600">
                <a:solidFill>
                  <a:srgbClr val="5C5F63"/>
                </a:solidFill>
                <a:highlight>
                  <a:srgbClr val="FFFFFF"/>
                </a:highlight>
              </a:rPr>
              <a:t>DOAS is based on criteria across seven key components of scholarly publishing:</a:t>
            </a:r>
            <a:endParaRPr sz="1600">
              <a:solidFill>
                <a:srgbClr val="5C5F63"/>
              </a:solidFill>
              <a:highlight>
                <a:srgbClr val="FFFFFF"/>
              </a:highlight>
            </a:endParaRPr>
          </a:p>
          <a:p>
            <a:pPr indent="-330200" lvl="0" marL="457200" rtl="0" algn="l">
              <a:lnSpc>
                <a:spcPct val="115000"/>
              </a:lnSpc>
              <a:spcBef>
                <a:spcPts val="2100"/>
              </a:spcBef>
              <a:spcAft>
                <a:spcPts val="0"/>
              </a:spcAft>
              <a:buClr>
                <a:srgbClr val="5C5F63"/>
              </a:buClr>
              <a:buSzPts val="1600"/>
              <a:buAutoNum type="arabicPeriod"/>
            </a:pPr>
            <a:r>
              <a:rPr lang="en-GB" sz="1600">
                <a:solidFill>
                  <a:srgbClr val="5C5F63"/>
                </a:solidFill>
                <a:highlight>
                  <a:srgbClr val="FFFFFF"/>
                </a:highlight>
              </a:rPr>
              <a:t>Funding</a:t>
            </a:r>
            <a:endParaRPr sz="1600">
              <a:solidFill>
                <a:srgbClr val="5C5F63"/>
              </a:solidFill>
              <a:highlight>
                <a:srgbClr val="FFFFFF"/>
              </a:highlight>
            </a:endParaRPr>
          </a:p>
          <a:p>
            <a:pPr indent="-330200" lvl="0" marL="457200" rtl="0" algn="l">
              <a:lnSpc>
                <a:spcPct val="115000"/>
              </a:lnSpc>
              <a:spcBef>
                <a:spcPts val="0"/>
              </a:spcBef>
              <a:spcAft>
                <a:spcPts val="0"/>
              </a:spcAft>
              <a:buClr>
                <a:srgbClr val="5C5F63"/>
              </a:buClr>
              <a:buSzPts val="1600"/>
              <a:buAutoNum type="arabicPeriod"/>
            </a:pPr>
            <a:r>
              <a:rPr lang="en-GB" sz="1600">
                <a:solidFill>
                  <a:srgbClr val="5C5F63"/>
                </a:solidFill>
                <a:highlight>
                  <a:srgbClr val="FFFFFF"/>
                </a:highlight>
              </a:rPr>
              <a:t>Legal Ownership, Mission, and Governance</a:t>
            </a:r>
            <a:endParaRPr sz="1600">
              <a:solidFill>
                <a:srgbClr val="5C5F63"/>
              </a:solidFill>
              <a:highlight>
                <a:srgbClr val="FFFFFF"/>
              </a:highlight>
            </a:endParaRPr>
          </a:p>
          <a:p>
            <a:pPr indent="-330200" lvl="0" marL="457200" rtl="0" algn="l">
              <a:lnSpc>
                <a:spcPct val="115000"/>
              </a:lnSpc>
              <a:spcBef>
                <a:spcPts val="0"/>
              </a:spcBef>
              <a:spcAft>
                <a:spcPts val="0"/>
              </a:spcAft>
              <a:buClr>
                <a:srgbClr val="5C5F63"/>
              </a:buClr>
              <a:buSzPts val="1600"/>
              <a:buAutoNum type="arabicPeriod"/>
            </a:pPr>
            <a:r>
              <a:rPr lang="en-GB" sz="1600">
                <a:solidFill>
                  <a:srgbClr val="5C5F63"/>
                </a:solidFill>
                <a:highlight>
                  <a:srgbClr val="FFFFFF"/>
                </a:highlight>
              </a:rPr>
              <a:t>Open Science</a:t>
            </a:r>
            <a:endParaRPr sz="1600">
              <a:solidFill>
                <a:srgbClr val="5C5F63"/>
              </a:solidFill>
              <a:highlight>
                <a:srgbClr val="FFFFFF"/>
              </a:highlight>
            </a:endParaRPr>
          </a:p>
          <a:p>
            <a:pPr indent="-330200" lvl="0" marL="457200" rtl="0" algn="l">
              <a:lnSpc>
                <a:spcPct val="115000"/>
              </a:lnSpc>
              <a:spcBef>
                <a:spcPts val="0"/>
              </a:spcBef>
              <a:spcAft>
                <a:spcPts val="0"/>
              </a:spcAft>
              <a:buClr>
                <a:srgbClr val="5C5F63"/>
              </a:buClr>
              <a:buSzPts val="1600"/>
              <a:buAutoNum type="arabicPeriod"/>
            </a:pPr>
            <a:r>
              <a:rPr lang="en-GB" sz="1600">
                <a:solidFill>
                  <a:srgbClr val="5C5F63"/>
                </a:solidFill>
                <a:highlight>
                  <a:srgbClr val="FFFFFF"/>
                </a:highlight>
              </a:rPr>
              <a:t>Editorial Management, Editorial Quality, and Research Integrity</a:t>
            </a:r>
            <a:endParaRPr sz="1600">
              <a:solidFill>
                <a:srgbClr val="5C5F63"/>
              </a:solidFill>
              <a:highlight>
                <a:srgbClr val="FFFFFF"/>
              </a:highlight>
            </a:endParaRPr>
          </a:p>
          <a:p>
            <a:pPr indent="-330200" lvl="0" marL="457200" rtl="0" algn="l">
              <a:lnSpc>
                <a:spcPct val="115000"/>
              </a:lnSpc>
              <a:spcBef>
                <a:spcPts val="0"/>
              </a:spcBef>
              <a:spcAft>
                <a:spcPts val="0"/>
              </a:spcAft>
              <a:buClr>
                <a:srgbClr val="5C5F63"/>
              </a:buClr>
              <a:buSzPts val="1600"/>
              <a:buAutoNum type="arabicPeriod"/>
            </a:pPr>
            <a:r>
              <a:rPr lang="en-GB" sz="1600">
                <a:solidFill>
                  <a:srgbClr val="5C5F63"/>
                </a:solidFill>
                <a:highlight>
                  <a:srgbClr val="FFFFFF"/>
                </a:highlight>
              </a:rPr>
              <a:t>Technical Service Efficiency</a:t>
            </a:r>
            <a:endParaRPr sz="1600">
              <a:solidFill>
                <a:srgbClr val="5C5F63"/>
              </a:solidFill>
              <a:highlight>
                <a:srgbClr val="FFFFFF"/>
              </a:highlight>
            </a:endParaRPr>
          </a:p>
          <a:p>
            <a:pPr indent="-330200" lvl="0" marL="457200" rtl="0" algn="l">
              <a:lnSpc>
                <a:spcPct val="115000"/>
              </a:lnSpc>
              <a:spcBef>
                <a:spcPts val="0"/>
              </a:spcBef>
              <a:spcAft>
                <a:spcPts val="0"/>
              </a:spcAft>
              <a:buClr>
                <a:srgbClr val="5C5F63"/>
              </a:buClr>
              <a:buSzPts val="1600"/>
              <a:buAutoNum type="arabicPeriod"/>
            </a:pPr>
            <a:r>
              <a:rPr lang="en-GB" sz="1600">
                <a:solidFill>
                  <a:srgbClr val="5C5F63"/>
                </a:solidFill>
                <a:highlight>
                  <a:srgbClr val="FFFFFF"/>
                </a:highlight>
              </a:rPr>
              <a:t>Visibility, Communication, Marketing, and Impact</a:t>
            </a:r>
            <a:endParaRPr sz="1600">
              <a:solidFill>
                <a:srgbClr val="5C5F63"/>
              </a:solidFill>
              <a:highlight>
                <a:srgbClr val="FFFFFF"/>
              </a:highlight>
            </a:endParaRPr>
          </a:p>
          <a:p>
            <a:pPr indent="-330200" lvl="0" marL="457200" rtl="0" algn="l">
              <a:lnSpc>
                <a:spcPct val="115000"/>
              </a:lnSpc>
              <a:spcBef>
                <a:spcPts val="0"/>
              </a:spcBef>
              <a:spcAft>
                <a:spcPts val="0"/>
              </a:spcAft>
              <a:buClr>
                <a:srgbClr val="5C5F63"/>
              </a:buClr>
              <a:buSzPts val="1600"/>
              <a:buAutoNum type="arabicPeriod"/>
            </a:pPr>
            <a:r>
              <a:rPr lang="en-GB" sz="1600">
                <a:solidFill>
                  <a:srgbClr val="5C5F63"/>
                </a:solidFill>
                <a:highlight>
                  <a:srgbClr val="FFFFFF"/>
                </a:highlight>
              </a:rPr>
              <a:t>Equity, Diversity, Inclusion, and Belonging (EDIB), Multilingualism, and Gender Equit</a:t>
            </a:r>
            <a:r>
              <a:rPr lang="en-GB" sz="1600">
                <a:solidFill>
                  <a:srgbClr val="5C5F63"/>
                </a:solidFill>
                <a:highlight>
                  <a:srgbClr val="FFFFFF"/>
                </a:highlight>
              </a:rPr>
              <a:t>y</a:t>
            </a:r>
            <a:endParaRPr sz="2500"/>
          </a:p>
        </p:txBody>
      </p:sp>
      <p:sp>
        <p:nvSpPr>
          <p:cNvPr id="195" name="Google Shape;195;g2fbfd26f8be_0_64"/>
          <p:cNvSpPr txBox="1"/>
          <p:nvPr>
            <p:ph idx="2" type="body"/>
          </p:nvPr>
        </p:nvSpPr>
        <p:spPr>
          <a:xfrm>
            <a:off x="5570950" y="1648000"/>
            <a:ext cx="3205500" cy="3304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t/>
            </a:r>
            <a:endParaRPr sz="1100"/>
          </a:p>
          <a:p>
            <a:pPr indent="-292100" lvl="0" marL="457200" rtl="0" algn="l">
              <a:lnSpc>
                <a:spcPct val="115000"/>
              </a:lnSpc>
              <a:spcBef>
                <a:spcPts val="1000"/>
              </a:spcBef>
              <a:spcAft>
                <a:spcPts val="0"/>
              </a:spcAft>
              <a:buClr>
                <a:schemeClr val="lt1"/>
              </a:buClr>
              <a:buSzPts val="1000"/>
              <a:buChar char="●"/>
            </a:pPr>
            <a:r>
              <a:rPr lang="en-GB" sz="1000"/>
              <a:t>Integrity and Standards: Protects the integrity of scholarly publishing by adhering to evidence-based standards developed </a:t>
            </a:r>
            <a:r>
              <a:rPr lang="en-GB" sz="1000"/>
              <a:t>with</a:t>
            </a:r>
            <a:r>
              <a:rPr lang="en-GB" sz="1000"/>
              <a:t> community consultation.</a:t>
            </a:r>
            <a:endParaRPr sz="1000"/>
          </a:p>
          <a:p>
            <a:pPr indent="-292100" lvl="0" marL="457200" rtl="0" algn="l">
              <a:lnSpc>
                <a:spcPct val="115000"/>
              </a:lnSpc>
              <a:spcBef>
                <a:spcPts val="1000"/>
              </a:spcBef>
              <a:spcAft>
                <a:spcPts val="0"/>
              </a:spcAft>
              <a:buClr>
                <a:schemeClr val="lt1"/>
              </a:buClr>
              <a:buSzPts val="1000"/>
              <a:buChar char="●"/>
            </a:pPr>
            <a:r>
              <a:rPr lang="en-GB" sz="1000"/>
              <a:t>Support for Diamond OA publishing: Ensures high standards and supports the growth of Diamond OA publishing.</a:t>
            </a:r>
            <a:endParaRPr sz="1000"/>
          </a:p>
          <a:p>
            <a:pPr indent="-292100" lvl="0" marL="457200" rtl="0" algn="l">
              <a:lnSpc>
                <a:spcPct val="115000"/>
              </a:lnSpc>
              <a:spcBef>
                <a:spcPts val="1000"/>
              </a:spcBef>
              <a:spcAft>
                <a:spcPts val="0"/>
              </a:spcAft>
              <a:buClr>
                <a:schemeClr val="lt1"/>
              </a:buClr>
              <a:buSzPts val="1000"/>
              <a:buChar char="●"/>
            </a:pPr>
            <a:r>
              <a:rPr lang="en-GB" sz="1000"/>
              <a:t>Transparency: Maintains transparency in governance, processes, and workflows, essential for credible and ethical publishing activities.</a:t>
            </a:r>
            <a:endParaRPr sz="1000"/>
          </a:p>
          <a:p>
            <a:pPr indent="0" lvl="0" marL="0" rtl="0" algn="ctr">
              <a:spcBef>
                <a:spcPts val="0"/>
              </a:spcBef>
              <a:spcAft>
                <a:spcPts val="0"/>
              </a:spcAft>
              <a:buNone/>
            </a:pPr>
            <a:r>
              <a:t/>
            </a:r>
            <a:endParaRPr sz="1000"/>
          </a:p>
          <a:p>
            <a:pPr indent="0" lvl="0" marL="0" rtl="0" algn="ctr">
              <a:spcBef>
                <a:spcPts val="0"/>
              </a:spcBef>
              <a:spcAft>
                <a:spcPts val="0"/>
              </a:spcAft>
              <a:buNone/>
            </a:pPr>
            <a:r>
              <a:t/>
            </a:r>
            <a:endParaRPr sz="1000"/>
          </a:p>
          <a:p>
            <a:pPr indent="0" lvl="0" marL="0" rtl="0" algn="ctr">
              <a:spcBef>
                <a:spcPts val="0"/>
              </a:spcBef>
              <a:spcAft>
                <a:spcPts val="0"/>
              </a:spcAft>
              <a:buNone/>
            </a:pPr>
            <a:r>
              <a:rPr lang="en-GB" sz="1050" u="sng">
                <a:hlinkClick r:id="rId3"/>
              </a:rPr>
              <a:t>https://doi.org/10.5281/zenodo.12179620</a:t>
            </a:r>
            <a:endParaRPr sz="1100"/>
          </a:p>
          <a:p>
            <a:pPr indent="0" lvl="0" marL="0" rtl="0" algn="l">
              <a:lnSpc>
                <a:spcPct val="115000"/>
              </a:lnSpc>
              <a:spcBef>
                <a:spcPts val="1000"/>
              </a:spcBef>
              <a:spcAft>
                <a:spcPts val="0"/>
              </a:spcAft>
              <a:buNone/>
            </a:pPr>
            <a:r>
              <a:t/>
            </a:r>
            <a:endParaRPr sz="1000"/>
          </a:p>
        </p:txBody>
      </p:sp>
      <p:pic>
        <p:nvPicPr>
          <p:cNvPr id="196" name="Google Shape;196;g2fbfd26f8be_0_64"/>
          <p:cNvPicPr preferRelativeResize="0"/>
          <p:nvPr/>
        </p:nvPicPr>
        <p:blipFill>
          <a:blip r:embed="rId4">
            <a:alphaModFix/>
          </a:blip>
          <a:stretch>
            <a:fillRect/>
          </a:stretch>
        </p:blipFill>
        <p:spPr>
          <a:xfrm>
            <a:off x="5254550" y="122250"/>
            <a:ext cx="3838301" cy="170307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200" name="Shape 200"/>
        <p:cNvGrpSpPr/>
        <p:nvPr/>
      </p:nvGrpSpPr>
      <p:grpSpPr>
        <a:xfrm>
          <a:off x="0" y="0"/>
          <a:ext cx="0" cy="0"/>
          <a:chOff x="0" y="0"/>
          <a:chExt cx="0" cy="0"/>
        </a:xfrm>
      </p:grpSpPr>
      <p:sp>
        <p:nvSpPr>
          <p:cNvPr id="201" name="Google Shape;201;g2fbc5f7d9a0_0_408"/>
          <p:cNvSpPr txBox="1"/>
          <p:nvPr/>
        </p:nvSpPr>
        <p:spPr>
          <a:xfrm>
            <a:off x="412496" y="796230"/>
            <a:ext cx="1943100" cy="1842600"/>
          </a:xfrm>
          <a:prstGeom prst="rect">
            <a:avLst/>
          </a:prstGeom>
          <a:solidFill>
            <a:srgbClr val="D27E00"/>
          </a:solidFill>
          <a:ln cap="flat" cmpd="sng" w="9525">
            <a:solidFill>
              <a:srgbClr val="D27E00"/>
            </a:solidFill>
            <a:prstDash val="solid"/>
            <a:round/>
            <a:headEnd len="sm" w="sm" type="none"/>
            <a:tailEnd len="sm" w="sm" type="none"/>
          </a:ln>
        </p:spPr>
        <p:txBody>
          <a:bodyPr anchorCtr="0" anchor="t" bIns="351275" lIns="247075" spcFirstLastPara="1" rIns="247075" wrap="square" tIns="138375">
            <a:noAutofit/>
          </a:bodyPr>
          <a:lstStyle/>
          <a:p>
            <a:pPr indent="0" lvl="0" marL="965200" rtl="0" algn="l">
              <a:lnSpc>
                <a:spcPct val="115000"/>
              </a:lnSpc>
              <a:spcBef>
                <a:spcPts val="0"/>
              </a:spcBef>
              <a:spcAft>
                <a:spcPts val="0"/>
              </a:spcAft>
              <a:buNone/>
            </a:pPr>
            <a:r>
              <a:t/>
            </a:r>
            <a:endParaRPr sz="2600">
              <a:solidFill>
                <a:srgbClr val="D27E00"/>
              </a:solidFill>
              <a:latin typeface="Barlow"/>
              <a:ea typeface="Barlow"/>
              <a:cs typeface="Barlow"/>
              <a:sym typeface="Barlow"/>
            </a:endParaRPr>
          </a:p>
        </p:txBody>
      </p:sp>
      <p:sp>
        <p:nvSpPr>
          <p:cNvPr id="202" name="Google Shape;202;g2fbc5f7d9a0_0_408"/>
          <p:cNvSpPr txBox="1"/>
          <p:nvPr/>
        </p:nvSpPr>
        <p:spPr>
          <a:xfrm>
            <a:off x="2489438" y="796099"/>
            <a:ext cx="1943100" cy="2274600"/>
          </a:xfrm>
          <a:prstGeom prst="rect">
            <a:avLst/>
          </a:prstGeom>
          <a:solidFill>
            <a:srgbClr val="355BAA"/>
          </a:solidFill>
          <a:ln>
            <a:noFill/>
          </a:ln>
        </p:spPr>
        <p:txBody>
          <a:bodyPr anchorCtr="0" anchor="t" bIns="247075" lIns="247075" spcFirstLastPara="1" rIns="247075" wrap="square" tIns="85150">
            <a:noAutofit/>
          </a:bodyPr>
          <a:lstStyle/>
          <a:p>
            <a:pPr indent="0" lvl="0" marL="965200" rtl="0" algn="just">
              <a:lnSpc>
                <a:spcPct val="100000"/>
              </a:lnSpc>
              <a:spcBef>
                <a:spcPts val="0"/>
              </a:spcBef>
              <a:spcAft>
                <a:spcPts val="0"/>
              </a:spcAft>
              <a:buNone/>
            </a:pPr>
            <a:r>
              <a:t/>
            </a:r>
            <a:endParaRPr sz="2100">
              <a:latin typeface="Barlow"/>
              <a:ea typeface="Barlow"/>
              <a:cs typeface="Barlow"/>
              <a:sym typeface="Barlow"/>
            </a:endParaRPr>
          </a:p>
        </p:txBody>
      </p:sp>
      <p:sp>
        <p:nvSpPr>
          <p:cNvPr id="203" name="Google Shape;203;g2fbc5f7d9a0_0_408"/>
          <p:cNvSpPr txBox="1"/>
          <p:nvPr/>
        </p:nvSpPr>
        <p:spPr>
          <a:xfrm>
            <a:off x="2446044" y="886968"/>
            <a:ext cx="2057400" cy="276900"/>
          </a:xfrm>
          <a:prstGeom prst="rect">
            <a:avLst/>
          </a:prstGeom>
          <a:noFill/>
          <a:ln>
            <a:noFill/>
          </a:ln>
        </p:spPr>
        <p:txBody>
          <a:bodyPr anchorCtr="0" anchor="t" bIns="53225" lIns="53225" spcFirstLastPara="1" rIns="53225" wrap="square" tIns="53225">
            <a:spAutoFit/>
          </a:bodyPr>
          <a:lstStyle/>
          <a:p>
            <a:pPr indent="0" lvl="0" marL="0" rtl="0" algn="ctr">
              <a:spcBef>
                <a:spcPts val="0"/>
              </a:spcBef>
              <a:spcAft>
                <a:spcPts val="0"/>
              </a:spcAft>
              <a:buNone/>
            </a:pPr>
            <a:r>
              <a:rPr b="1" lang="en-GB" sz="1100">
                <a:solidFill>
                  <a:srgbClr val="FFFFFF"/>
                </a:solidFill>
                <a:latin typeface="Barlow"/>
                <a:ea typeface="Barlow"/>
                <a:cs typeface="Barlow"/>
                <a:sym typeface="Barlow"/>
              </a:rPr>
              <a:t>Open Science </a:t>
            </a:r>
            <a:endParaRPr b="1" sz="1000">
              <a:solidFill>
                <a:srgbClr val="FFFFFF"/>
              </a:solidFill>
              <a:latin typeface="Barlow"/>
              <a:ea typeface="Barlow"/>
              <a:cs typeface="Barlow"/>
              <a:sym typeface="Barlow"/>
            </a:endParaRPr>
          </a:p>
        </p:txBody>
      </p:sp>
      <p:sp>
        <p:nvSpPr>
          <p:cNvPr id="204" name="Google Shape;204;g2fbc5f7d9a0_0_408"/>
          <p:cNvSpPr/>
          <p:nvPr/>
        </p:nvSpPr>
        <p:spPr>
          <a:xfrm>
            <a:off x="2673994" y="1285589"/>
            <a:ext cx="1607100" cy="342900"/>
          </a:xfrm>
          <a:prstGeom prst="roundRect">
            <a:avLst>
              <a:gd fmla="val 16667" name="adj"/>
            </a:avLst>
          </a:prstGeom>
          <a:solidFill>
            <a:srgbClr val="CFE2F3"/>
          </a:solidFill>
          <a:ln cap="flat" cmpd="sng" w="9525">
            <a:solidFill>
              <a:srgbClr val="355BAA"/>
            </a:solidFill>
            <a:prstDash val="solid"/>
            <a:round/>
            <a:headEnd len="sm" w="sm" type="none"/>
            <a:tailEnd len="sm" w="sm" type="none"/>
          </a:ln>
        </p:spPr>
        <p:txBody>
          <a:bodyPr anchorCtr="0" anchor="ctr" bIns="53225" lIns="53225" spcFirstLastPara="1" rIns="53225" wrap="square" tIns="53225">
            <a:noAutofit/>
          </a:bodyPr>
          <a:lstStyle/>
          <a:p>
            <a:pPr indent="0" lvl="0" marL="0" rtl="0" algn="ctr">
              <a:lnSpc>
                <a:spcPct val="115000"/>
              </a:lnSpc>
              <a:spcBef>
                <a:spcPts val="0"/>
              </a:spcBef>
              <a:spcAft>
                <a:spcPts val="0"/>
              </a:spcAft>
              <a:buNone/>
            </a:pPr>
            <a:r>
              <a:rPr b="1" lang="en-GB" sz="800">
                <a:solidFill>
                  <a:srgbClr val="355BAA"/>
                </a:solidFill>
                <a:latin typeface="Barlow"/>
                <a:ea typeface="Barlow"/>
                <a:cs typeface="Barlow"/>
                <a:sym typeface="Barlow"/>
              </a:rPr>
              <a:t>Open policies</a:t>
            </a:r>
            <a:endParaRPr sz="900">
              <a:solidFill>
                <a:srgbClr val="355BAA"/>
              </a:solidFill>
              <a:latin typeface="Barlow"/>
              <a:ea typeface="Barlow"/>
              <a:cs typeface="Barlow"/>
              <a:sym typeface="Barlow"/>
            </a:endParaRPr>
          </a:p>
        </p:txBody>
      </p:sp>
      <p:sp>
        <p:nvSpPr>
          <p:cNvPr id="205" name="Google Shape;205;g2fbc5f7d9a0_0_408"/>
          <p:cNvSpPr/>
          <p:nvPr/>
        </p:nvSpPr>
        <p:spPr>
          <a:xfrm>
            <a:off x="2671799" y="1865947"/>
            <a:ext cx="1607100" cy="483600"/>
          </a:xfrm>
          <a:prstGeom prst="roundRect">
            <a:avLst>
              <a:gd fmla="val 16667" name="adj"/>
            </a:avLst>
          </a:prstGeom>
          <a:solidFill>
            <a:srgbClr val="CFE2F3"/>
          </a:solidFill>
          <a:ln cap="flat" cmpd="sng" w="9525">
            <a:solidFill>
              <a:srgbClr val="355BAA"/>
            </a:solidFill>
            <a:prstDash val="solid"/>
            <a:round/>
            <a:headEnd len="sm" w="sm" type="none"/>
            <a:tailEnd len="sm" w="sm" type="none"/>
          </a:ln>
        </p:spPr>
        <p:txBody>
          <a:bodyPr anchorCtr="0" anchor="ctr" bIns="53225" lIns="53225" spcFirstLastPara="1" rIns="53225" wrap="square" tIns="53225">
            <a:noAutofit/>
          </a:bodyPr>
          <a:lstStyle/>
          <a:p>
            <a:pPr indent="0" lvl="0" marL="0" rtl="0" algn="ctr">
              <a:lnSpc>
                <a:spcPct val="150000"/>
              </a:lnSpc>
              <a:spcBef>
                <a:spcPts val="0"/>
              </a:spcBef>
              <a:spcAft>
                <a:spcPts val="0"/>
              </a:spcAft>
              <a:buNone/>
            </a:pPr>
            <a:r>
              <a:rPr b="1" lang="en-GB" sz="800">
                <a:solidFill>
                  <a:srgbClr val="355BAA"/>
                </a:solidFill>
                <a:latin typeface="Barlow"/>
                <a:ea typeface="Barlow"/>
                <a:cs typeface="Barlow"/>
                <a:sym typeface="Barlow"/>
              </a:rPr>
              <a:t>Authors’ rights, Intellectual Property Rights and licensing</a:t>
            </a:r>
            <a:endParaRPr sz="900">
              <a:solidFill>
                <a:srgbClr val="355BAA"/>
              </a:solidFill>
              <a:latin typeface="Barlow"/>
              <a:ea typeface="Barlow"/>
              <a:cs typeface="Barlow"/>
              <a:sym typeface="Barlow"/>
            </a:endParaRPr>
          </a:p>
        </p:txBody>
      </p:sp>
      <p:sp>
        <p:nvSpPr>
          <p:cNvPr id="206" name="Google Shape;206;g2fbc5f7d9a0_0_408"/>
          <p:cNvSpPr/>
          <p:nvPr/>
        </p:nvSpPr>
        <p:spPr>
          <a:xfrm>
            <a:off x="2673172" y="2577248"/>
            <a:ext cx="1607100" cy="342900"/>
          </a:xfrm>
          <a:prstGeom prst="roundRect">
            <a:avLst>
              <a:gd fmla="val 16667" name="adj"/>
            </a:avLst>
          </a:prstGeom>
          <a:solidFill>
            <a:srgbClr val="CFE2F3"/>
          </a:solidFill>
          <a:ln cap="flat" cmpd="sng" w="9525">
            <a:solidFill>
              <a:srgbClr val="355BAA"/>
            </a:solidFill>
            <a:prstDash val="solid"/>
            <a:round/>
            <a:headEnd len="sm" w="sm" type="none"/>
            <a:tailEnd len="sm" w="sm" type="none"/>
          </a:ln>
        </p:spPr>
        <p:txBody>
          <a:bodyPr anchorCtr="0" anchor="ctr" bIns="53225" lIns="53225" spcFirstLastPara="1" rIns="53225" wrap="square" tIns="53225">
            <a:noAutofit/>
          </a:bodyPr>
          <a:lstStyle/>
          <a:p>
            <a:pPr indent="0" lvl="0" marL="0" rtl="0" algn="ctr">
              <a:lnSpc>
                <a:spcPct val="115000"/>
              </a:lnSpc>
              <a:spcBef>
                <a:spcPts val="0"/>
              </a:spcBef>
              <a:spcAft>
                <a:spcPts val="0"/>
              </a:spcAft>
              <a:buNone/>
            </a:pPr>
            <a:r>
              <a:rPr b="1" lang="en-GB" sz="800">
                <a:solidFill>
                  <a:srgbClr val="355BAA"/>
                </a:solidFill>
                <a:latin typeface="Barlow"/>
                <a:ea typeface="Barlow"/>
                <a:cs typeface="Barlow"/>
                <a:sym typeface="Barlow"/>
              </a:rPr>
              <a:t>Repositories</a:t>
            </a:r>
            <a:endParaRPr sz="900">
              <a:solidFill>
                <a:srgbClr val="355BAA"/>
              </a:solidFill>
              <a:latin typeface="Barlow"/>
              <a:ea typeface="Barlow"/>
              <a:cs typeface="Barlow"/>
              <a:sym typeface="Barlow"/>
            </a:endParaRPr>
          </a:p>
        </p:txBody>
      </p:sp>
      <p:sp>
        <p:nvSpPr>
          <p:cNvPr id="207" name="Google Shape;207;g2fbc5f7d9a0_0_408"/>
          <p:cNvSpPr txBox="1"/>
          <p:nvPr/>
        </p:nvSpPr>
        <p:spPr>
          <a:xfrm>
            <a:off x="390541" y="887682"/>
            <a:ext cx="2031000" cy="276900"/>
          </a:xfrm>
          <a:prstGeom prst="rect">
            <a:avLst/>
          </a:prstGeom>
          <a:noFill/>
          <a:ln>
            <a:noFill/>
          </a:ln>
        </p:spPr>
        <p:txBody>
          <a:bodyPr anchorCtr="0" anchor="t" bIns="53225" lIns="53225" spcFirstLastPara="1" rIns="53225" wrap="square" tIns="53225">
            <a:spAutoFit/>
          </a:bodyPr>
          <a:lstStyle/>
          <a:p>
            <a:pPr indent="0" lvl="0" marL="0" rtl="0" algn="ctr">
              <a:spcBef>
                <a:spcPts val="0"/>
              </a:spcBef>
              <a:spcAft>
                <a:spcPts val="0"/>
              </a:spcAft>
              <a:buNone/>
            </a:pPr>
            <a:r>
              <a:rPr b="1" lang="en-GB" sz="1100">
                <a:solidFill>
                  <a:srgbClr val="FFFFFF"/>
                </a:solidFill>
                <a:latin typeface="Barlow"/>
                <a:ea typeface="Barlow"/>
                <a:cs typeface="Barlow"/>
                <a:sym typeface="Barlow"/>
              </a:rPr>
              <a:t>Funding</a:t>
            </a:r>
            <a:endParaRPr b="1" sz="1100">
              <a:solidFill>
                <a:srgbClr val="FFFFFF"/>
              </a:solidFill>
              <a:latin typeface="Barlow"/>
              <a:ea typeface="Barlow"/>
              <a:cs typeface="Barlow"/>
              <a:sym typeface="Barlow"/>
            </a:endParaRPr>
          </a:p>
        </p:txBody>
      </p:sp>
      <p:sp>
        <p:nvSpPr>
          <p:cNvPr id="208" name="Google Shape;208;g2fbc5f7d9a0_0_408"/>
          <p:cNvSpPr/>
          <p:nvPr/>
        </p:nvSpPr>
        <p:spPr>
          <a:xfrm>
            <a:off x="575421" y="1176552"/>
            <a:ext cx="1609200" cy="342900"/>
          </a:xfrm>
          <a:prstGeom prst="roundRect">
            <a:avLst>
              <a:gd fmla="val 16667" name="adj"/>
            </a:avLst>
          </a:prstGeom>
          <a:solidFill>
            <a:srgbClr val="F7EBD9"/>
          </a:solidFill>
          <a:ln cap="flat" cmpd="sng" w="9525">
            <a:solidFill>
              <a:srgbClr val="D27E00"/>
            </a:solidFill>
            <a:prstDash val="solid"/>
            <a:round/>
            <a:headEnd len="sm" w="sm" type="none"/>
            <a:tailEnd len="sm" w="sm" type="none"/>
          </a:ln>
        </p:spPr>
        <p:txBody>
          <a:bodyPr anchorCtr="0" anchor="ctr" bIns="53225" lIns="53225" spcFirstLastPara="1" rIns="53225" wrap="square" tIns="53225">
            <a:noAutofit/>
          </a:bodyPr>
          <a:lstStyle/>
          <a:p>
            <a:pPr indent="0" lvl="0" marL="0" rtl="0" algn="ctr">
              <a:lnSpc>
                <a:spcPct val="150000"/>
              </a:lnSpc>
              <a:spcBef>
                <a:spcPts val="0"/>
              </a:spcBef>
              <a:spcAft>
                <a:spcPts val="0"/>
              </a:spcAft>
              <a:buNone/>
            </a:pPr>
            <a:r>
              <a:rPr b="1" lang="en-GB" sz="800">
                <a:solidFill>
                  <a:srgbClr val="D27E00"/>
                </a:solidFill>
                <a:latin typeface="Barlow"/>
                <a:ea typeface="Barlow"/>
                <a:cs typeface="Barlow"/>
                <a:sym typeface="Barlow"/>
              </a:rPr>
              <a:t>Diamond OA business model</a:t>
            </a:r>
            <a:endParaRPr sz="800">
              <a:solidFill>
                <a:srgbClr val="D27E00"/>
              </a:solidFill>
              <a:latin typeface="Barlow"/>
              <a:ea typeface="Barlow"/>
              <a:cs typeface="Barlow"/>
              <a:sym typeface="Barlow"/>
            </a:endParaRPr>
          </a:p>
        </p:txBody>
      </p:sp>
      <p:sp>
        <p:nvSpPr>
          <p:cNvPr id="209" name="Google Shape;209;g2fbc5f7d9a0_0_408"/>
          <p:cNvSpPr/>
          <p:nvPr/>
        </p:nvSpPr>
        <p:spPr>
          <a:xfrm>
            <a:off x="576453" y="1648325"/>
            <a:ext cx="1609200" cy="342900"/>
          </a:xfrm>
          <a:prstGeom prst="roundRect">
            <a:avLst>
              <a:gd fmla="val 16667" name="adj"/>
            </a:avLst>
          </a:prstGeom>
          <a:solidFill>
            <a:srgbClr val="F7EBD9"/>
          </a:solidFill>
          <a:ln cap="flat" cmpd="sng" w="9525">
            <a:solidFill>
              <a:srgbClr val="D27E00"/>
            </a:solidFill>
            <a:prstDash val="solid"/>
            <a:round/>
            <a:headEnd len="sm" w="sm" type="none"/>
            <a:tailEnd len="sm" w="sm" type="none"/>
          </a:ln>
        </p:spPr>
        <p:txBody>
          <a:bodyPr anchorCtr="0" anchor="ctr" bIns="53225" lIns="53225" spcFirstLastPara="1" rIns="53225" wrap="square" tIns="53225">
            <a:noAutofit/>
          </a:bodyPr>
          <a:lstStyle/>
          <a:p>
            <a:pPr indent="0" lvl="0" marL="0" rtl="0" algn="ctr">
              <a:lnSpc>
                <a:spcPct val="150000"/>
              </a:lnSpc>
              <a:spcBef>
                <a:spcPts val="0"/>
              </a:spcBef>
              <a:spcAft>
                <a:spcPts val="0"/>
              </a:spcAft>
              <a:buNone/>
            </a:pPr>
            <a:r>
              <a:rPr b="1" lang="en-GB" sz="800">
                <a:solidFill>
                  <a:srgbClr val="D27E00"/>
                </a:solidFill>
                <a:latin typeface="Barlow"/>
                <a:ea typeface="Barlow"/>
                <a:cs typeface="Barlow"/>
                <a:sym typeface="Barlow"/>
              </a:rPr>
              <a:t>Sustainability</a:t>
            </a:r>
            <a:endParaRPr sz="900">
              <a:solidFill>
                <a:srgbClr val="D27E00"/>
              </a:solidFill>
              <a:latin typeface="Barlow"/>
              <a:ea typeface="Barlow"/>
              <a:cs typeface="Barlow"/>
              <a:sym typeface="Barlow"/>
            </a:endParaRPr>
          </a:p>
        </p:txBody>
      </p:sp>
      <p:sp>
        <p:nvSpPr>
          <p:cNvPr id="210" name="Google Shape;210;g2fbc5f7d9a0_0_408"/>
          <p:cNvSpPr txBox="1"/>
          <p:nvPr/>
        </p:nvSpPr>
        <p:spPr>
          <a:xfrm>
            <a:off x="418608" y="2714482"/>
            <a:ext cx="1943100" cy="2132100"/>
          </a:xfrm>
          <a:prstGeom prst="rect">
            <a:avLst/>
          </a:prstGeom>
          <a:solidFill>
            <a:srgbClr val="F9A01B"/>
          </a:solidFill>
          <a:ln>
            <a:noFill/>
          </a:ln>
        </p:spPr>
        <p:txBody>
          <a:bodyPr anchorCtr="0" anchor="t" bIns="351275" lIns="247075" spcFirstLastPara="1" rIns="247075" wrap="square" tIns="138375">
            <a:noAutofit/>
          </a:bodyPr>
          <a:lstStyle/>
          <a:p>
            <a:pPr indent="0" lvl="0" marL="965200" rtl="0" algn="l">
              <a:lnSpc>
                <a:spcPct val="115000"/>
              </a:lnSpc>
              <a:spcBef>
                <a:spcPts val="0"/>
              </a:spcBef>
              <a:spcAft>
                <a:spcPts val="0"/>
              </a:spcAft>
              <a:buNone/>
            </a:pPr>
            <a:r>
              <a:t/>
            </a:r>
            <a:endParaRPr sz="2600">
              <a:solidFill>
                <a:srgbClr val="355BAA"/>
              </a:solidFill>
              <a:latin typeface="Barlow"/>
              <a:ea typeface="Barlow"/>
              <a:cs typeface="Barlow"/>
              <a:sym typeface="Barlow"/>
            </a:endParaRPr>
          </a:p>
        </p:txBody>
      </p:sp>
      <p:sp>
        <p:nvSpPr>
          <p:cNvPr id="211" name="Google Shape;211;g2fbc5f7d9a0_0_408"/>
          <p:cNvSpPr txBox="1"/>
          <p:nvPr/>
        </p:nvSpPr>
        <p:spPr>
          <a:xfrm>
            <a:off x="396732" y="2782634"/>
            <a:ext cx="2031000" cy="446100"/>
          </a:xfrm>
          <a:prstGeom prst="rect">
            <a:avLst/>
          </a:prstGeom>
          <a:noFill/>
          <a:ln>
            <a:noFill/>
          </a:ln>
        </p:spPr>
        <p:txBody>
          <a:bodyPr anchorCtr="0" anchor="t" bIns="53225" lIns="53225" spcFirstLastPara="1" rIns="53225" wrap="square" tIns="53225">
            <a:spAutoFit/>
          </a:bodyPr>
          <a:lstStyle/>
          <a:p>
            <a:pPr indent="0" lvl="0" marL="0" rtl="0" algn="ctr">
              <a:spcBef>
                <a:spcPts val="0"/>
              </a:spcBef>
              <a:spcAft>
                <a:spcPts val="0"/>
              </a:spcAft>
              <a:buNone/>
            </a:pPr>
            <a:r>
              <a:rPr b="1" lang="en-GB" sz="1100">
                <a:solidFill>
                  <a:srgbClr val="FFFFFF"/>
                </a:solidFill>
                <a:latin typeface="Barlow"/>
                <a:ea typeface="Barlow"/>
                <a:cs typeface="Barlow"/>
                <a:sym typeface="Barlow"/>
              </a:rPr>
              <a:t>Legal, Ownership, Mission  </a:t>
            </a:r>
            <a:endParaRPr b="1" sz="1100">
              <a:solidFill>
                <a:srgbClr val="FFFFFF"/>
              </a:solidFill>
              <a:latin typeface="Barlow"/>
              <a:ea typeface="Barlow"/>
              <a:cs typeface="Barlow"/>
              <a:sym typeface="Barlow"/>
            </a:endParaRPr>
          </a:p>
          <a:p>
            <a:pPr indent="0" lvl="0" marL="0" rtl="0" algn="ctr">
              <a:spcBef>
                <a:spcPts val="0"/>
              </a:spcBef>
              <a:spcAft>
                <a:spcPts val="0"/>
              </a:spcAft>
              <a:buNone/>
            </a:pPr>
            <a:r>
              <a:rPr b="1" lang="en-GB" sz="1100">
                <a:solidFill>
                  <a:srgbClr val="FFFFFF"/>
                </a:solidFill>
                <a:latin typeface="Barlow"/>
                <a:ea typeface="Barlow"/>
                <a:cs typeface="Barlow"/>
                <a:sym typeface="Barlow"/>
              </a:rPr>
              <a:t>and Governance</a:t>
            </a:r>
            <a:endParaRPr b="1" sz="1000">
              <a:solidFill>
                <a:srgbClr val="FFFFFF"/>
              </a:solidFill>
              <a:latin typeface="Barlow"/>
              <a:ea typeface="Barlow"/>
              <a:cs typeface="Barlow"/>
              <a:sym typeface="Barlow"/>
            </a:endParaRPr>
          </a:p>
        </p:txBody>
      </p:sp>
      <p:sp>
        <p:nvSpPr>
          <p:cNvPr id="212" name="Google Shape;212;g2fbc5f7d9a0_0_408"/>
          <p:cNvSpPr/>
          <p:nvPr/>
        </p:nvSpPr>
        <p:spPr>
          <a:xfrm>
            <a:off x="592428" y="3253347"/>
            <a:ext cx="1608300" cy="342900"/>
          </a:xfrm>
          <a:prstGeom prst="roundRect">
            <a:avLst>
              <a:gd fmla="val 16667" name="adj"/>
            </a:avLst>
          </a:prstGeom>
          <a:solidFill>
            <a:srgbClr val="FCE5CD"/>
          </a:solidFill>
          <a:ln cap="flat" cmpd="sng" w="9525">
            <a:solidFill>
              <a:srgbClr val="F9A01B"/>
            </a:solidFill>
            <a:prstDash val="solid"/>
            <a:round/>
            <a:headEnd len="sm" w="sm" type="none"/>
            <a:tailEnd len="sm" w="sm" type="none"/>
          </a:ln>
        </p:spPr>
        <p:txBody>
          <a:bodyPr anchorCtr="0" anchor="ctr" bIns="53225" lIns="53225" spcFirstLastPara="1" rIns="53225" wrap="square" tIns="53225">
            <a:noAutofit/>
          </a:bodyPr>
          <a:lstStyle/>
          <a:p>
            <a:pPr indent="0" lvl="0" marL="0" rtl="0" algn="ctr">
              <a:lnSpc>
                <a:spcPct val="100000"/>
              </a:lnSpc>
              <a:spcBef>
                <a:spcPts val="0"/>
              </a:spcBef>
              <a:spcAft>
                <a:spcPts val="0"/>
              </a:spcAft>
              <a:buNone/>
            </a:pPr>
            <a:r>
              <a:rPr b="1" lang="en-GB" sz="800">
                <a:solidFill>
                  <a:srgbClr val="F9A01B"/>
                </a:solidFill>
                <a:latin typeface="Barlow"/>
                <a:ea typeface="Barlow"/>
                <a:cs typeface="Barlow"/>
                <a:sym typeface="Barlow"/>
              </a:rPr>
              <a:t>Ownership</a:t>
            </a:r>
            <a:endParaRPr b="1" sz="800">
              <a:solidFill>
                <a:srgbClr val="F9A01B"/>
              </a:solidFill>
              <a:latin typeface="Barlow"/>
              <a:ea typeface="Barlow"/>
              <a:cs typeface="Barlow"/>
              <a:sym typeface="Barlow"/>
            </a:endParaRPr>
          </a:p>
        </p:txBody>
      </p:sp>
      <p:sp>
        <p:nvSpPr>
          <p:cNvPr id="213" name="Google Shape;213;g2fbc5f7d9a0_0_408"/>
          <p:cNvSpPr/>
          <p:nvPr/>
        </p:nvSpPr>
        <p:spPr>
          <a:xfrm>
            <a:off x="591518" y="3739158"/>
            <a:ext cx="1608300" cy="342900"/>
          </a:xfrm>
          <a:prstGeom prst="roundRect">
            <a:avLst>
              <a:gd fmla="val 16667" name="adj"/>
            </a:avLst>
          </a:prstGeom>
          <a:solidFill>
            <a:srgbClr val="FCE5CD"/>
          </a:solidFill>
          <a:ln cap="flat" cmpd="sng" w="9525">
            <a:solidFill>
              <a:srgbClr val="F9A01B"/>
            </a:solidFill>
            <a:prstDash val="solid"/>
            <a:round/>
            <a:headEnd len="sm" w="sm" type="none"/>
            <a:tailEnd len="sm" w="sm" type="none"/>
          </a:ln>
        </p:spPr>
        <p:txBody>
          <a:bodyPr anchorCtr="0" anchor="ctr" bIns="53225" lIns="53225" spcFirstLastPara="1" rIns="53225" wrap="square" tIns="53225">
            <a:noAutofit/>
          </a:bodyPr>
          <a:lstStyle/>
          <a:p>
            <a:pPr indent="0" lvl="0" marL="0" rtl="0" algn="ctr">
              <a:lnSpc>
                <a:spcPct val="150000"/>
              </a:lnSpc>
              <a:spcBef>
                <a:spcPts val="0"/>
              </a:spcBef>
              <a:spcAft>
                <a:spcPts val="0"/>
              </a:spcAft>
              <a:buNone/>
            </a:pPr>
            <a:r>
              <a:rPr b="1" lang="en-GB" sz="800">
                <a:solidFill>
                  <a:srgbClr val="F9A01B"/>
                </a:solidFill>
                <a:latin typeface="Barlow"/>
                <a:ea typeface="Barlow"/>
                <a:cs typeface="Barlow"/>
                <a:sym typeface="Barlow"/>
              </a:rPr>
              <a:t>Governance</a:t>
            </a:r>
            <a:endParaRPr sz="900">
              <a:solidFill>
                <a:srgbClr val="F9A01B"/>
              </a:solidFill>
              <a:latin typeface="Barlow"/>
              <a:ea typeface="Barlow"/>
              <a:cs typeface="Barlow"/>
              <a:sym typeface="Barlow"/>
            </a:endParaRPr>
          </a:p>
        </p:txBody>
      </p:sp>
      <p:sp>
        <p:nvSpPr>
          <p:cNvPr id="214" name="Google Shape;214;g2fbc5f7d9a0_0_408"/>
          <p:cNvSpPr/>
          <p:nvPr/>
        </p:nvSpPr>
        <p:spPr>
          <a:xfrm>
            <a:off x="591518" y="4210645"/>
            <a:ext cx="1608300" cy="483600"/>
          </a:xfrm>
          <a:prstGeom prst="roundRect">
            <a:avLst>
              <a:gd fmla="val 16667" name="adj"/>
            </a:avLst>
          </a:prstGeom>
          <a:solidFill>
            <a:srgbClr val="FCE5CD"/>
          </a:solidFill>
          <a:ln cap="flat" cmpd="sng" w="9525">
            <a:solidFill>
              <a:srgbClr val="F9A01B"/>
            </a:solidFill>
            <a:prstDash val="solid"/>
            <a:round/>
            <a:headEnd len="sm" w="sm" type="none"/>
            <a:tailEnd len="sm" w="sm" type="none"/>
          </a:ln>
        </p:spPr>
        <p:txBody>
          <a:bodyPr anchorCtr="0" anchor="ctr" bIns="53225" lIns="53225" spcFirstLastPara="1" rIns="53225" wrap="square" tIns="53225">
            <a:noAutofit/>
          </a:bodyPr>
          <a:lstStyle/>
          <a:p>
            <a:pPr indent="0" lvl="0" marL="0" rtl="0" algn="ctr">
              <a:lnSpc>
                <a:spcPct val="150000"/>
              </a:lnSpc>
              <a:spcBef>
                <a:spcPts val="0"/>
              </a:spcBef>
              <a:spcAft>
                <a:spcPts val="0"/>
              </a:spcAft>
              <a:buNone/>
            </a:pPr>
            <a:r>
              <a:rPr b="1" lang="en-GB" sz="800">
                <a:solidFill>
                  <a:srgbClr val="F9A01B"/>
                </a:solidFill>
                <a:latin typeface="Barlow"/>
                <a:ea typeface="Barlow"/>
                <a:cs typeface="Barlow"/>
                <a:sym typeface="Barlow"/>
              </a:rPr>
              <a:t>Relations with service providers</a:t>
            </a:r>
            <a:endParaRPr sz="900">
              <a:solidFill>
                <a:srgbClr val="F9A01B"/>
              </a:solidFill>
              <a:latin typeface="Barlow"/>
              <a:ea typeface="Barlow"/>
              <a:cs typeface="Barlow"/>
              <a:sym typeface="Barlow"/>
            </a:endParaRPr>
          </a:p>
        </p:txBody>
      </p:sp>
      <p:sp>
        <p:nvSpPr>
          <p:cNvPr id="215" name="Google Shape;215;g2fbc5f7d9a0_0_408"/>
          <p:cNvSpPr txBox="1"/>
          <p:nvPr/>
        </p:nvSpPr>
        <p:spPr>
          <a:xfrm>
            <a:off x="2489438" y="3149108"/>
            <a:ext cx="4028100" cy="1688400"/>
          </a:xfrm>
          <a:prstGeom prst="rect">
            <a:avLst/>
          </a:prstGeom>
          <a:solidFill>
            <a:srgbClr val="13571A"/>
          </a:solidFill>
          <a:ln>
            <a:noFill/>
          </a:ln>
        </p:spPr>
        <p:txBody>
          <a:bodyPr anchorCtr="0" anchor="t" bIns="351275" lIns="247075" spcFirstLastPara="1" rIns="247075" wrap="square" tIns="138375">
            <a:noAutofit/>
          </a:bodyPr>
          <a:lstStyle/>
          <a:p>
            <a:pPr indent="0" lvl="0" marL="965200" rtl="0" algn="l">
              <a:lnSpc>
                <a:spcPct val="115000"/>
              </a:lnSpc>
              <a:spcBef>
                <a:spcPts val="0"/>
              </a:spcBef>
              <a:spcAft>
                <a:spcPts val="0"/>
              </a:spcAft>
              <a:buNone/>
            </a:pPr>
            <a:r>
              <a:t/>
            </a:r>
            <a:endParaRPr sz="2600">
              <a:solidFill>
                <a:srgbClr val="355BAA"/>
              </a:solidFill>
              <a:latin typeface="Barlow"/>
              <a:ea typeface="Barlow"/>
              <a:cs typeface="Barlow"/>
              <a:sym typeface="Barlow"/>
            </a:endParaRPr>
          </a:p>
        </p:txBody>
      </p:sp>
      <p:sp>
        <p:nvSpPr>
          <p:cNvPr id="216" name="Google Shape;216;g2fbc5f7d9a0_0_408"/>
          <p:cNvSpPr txBox="1"/>
          <p:nvPr/>
        </p:nvSpPr>
        <p:spPr>
          <a:xfrm>
            <a:off x="2552271" y="3295900"/>
            <a:ext cx="3872400" cy="530700"/>
          </a:xfrm>
          <a:prstGeom prst="rect">
            <a:avLst/>
          </a:prstGeom>
          <a:noFill/>
          <a:ln>
            <a:noFill/>
          </a:ln>
        </p:spPr>
        <p:txBody>
          <a:bodyPr anchorCtr="0" anchor="t" bIns="53225" lIns="53225" spcFirstLastPara="1" rIns="53225" wrap="square" tIns="53225">
            <a:spAutoFit/>
          </a:bodyPr>
          <a:lstStyle/>
          <a:p>
            <a:pPr indent="0" lvl="0" marL="0" rtl="0" algn="ctr">
              <a:lnSpc>
                <a:spcPct val="150000"/>
              </a:lnSpc>
              <a:spcBef>
                <a:spcPts val="0"/>
              </a:spcBef>
              <a:spcAft>
                <a:spcPts val="0"/>
              </a:spcAft>
              <a:buNone/>
            </a:pPr>
            <a:r>
              <a:rPr b="1" lang="en-GB" sz="1100">
                <a:solidFill>
                  <a:srgbClr val="FFFFFF"/>
                </a:solidFill>
                <a:latin typeface="Barlow"/>
                <a:ea typeface="Barlow"/>
                <a:cs typeface="Barlow"/>
                <a:sym typeface="Barlow"/>
              </a:rPr>
              <a:t>Editorial Management, Editorial Quality </a:t>
            </a:r>
            <a:br>
              <a:rPr b="1" lang="en-GB" sz="1100">
                <a:solidFill>
                  <a:srgbClr val="FFFFFF"/>
                </a:solidFill>
                <a:latin typeface="Barlow"/>
                <a:ea typeface="Barlow"/>
                <a:cs typeface="Barlow"/>
                <a:sym typeface="Barlow"/>
              </a:rPr>
            </a:br>
            <a:r>
              <a:rPr b="1" lang="en-GB" sz="1100">
                <a:solidFill>
                  <a:srgbClr val="FFFFFF"/>
                </a:solidFill>
                <a:latin typeface="Barlow"/>
                <a:ea typeface="Barlow"/>
                <a:cs typeface="Barlow"/>
                <a:sym typeface="Barlow"/>
              </a:rPr>
              <a:t>and Research Integrity</a:t>
            </a:r>
            <a:endParaRPr b="1" sz="1100">
              <a:solidFill>
                <a:srgbClr val="FFFFFF"/>
              </a:solidFill>
              <a:latin typeface="Barlow"/>
              <a:ea typeface="Barlow"/>
              <a:cs typeface="Barlow"/>
              <a:sym typeface="Barlow"/>
            </a:endParaRPr>
          </a:p>
        </p:txBody>
      </p:sp>
      <p:sp>
        <p:nvSpPr>
          <p:cNvPr id="217" name="Google Shape;217;g2fbc5f7d9a0_0_408"/>
          <p:cNvSpPr/>
          <p:nvPr/>
        </p:nvSpPr>
        <p:spPr>
          <a:xfrm>
            <a:off x="2736388" y="3854839"/>
            <a:ext cx="1608900" cy="342900"/>
          </a:xfrm>
          <a:prstGeom prst="roundRect">
            <a:avLst>
              <a:gd fmla="val 16667" name="adj"/>
            </a:avLst>
          </a:prstGeom>
          <a:solidFill>
            <a:srgbClr val="BFDAC1"/>
          </a:solidFill>
          <a:ln cap="flat" cmpd="sng" w="9525">
            <a:solidFill>
              <a:srgbClr val="13571A"/>
            </a:solidFill>
            <a:prstDash val="solid"/>
            <a:round/>
            <a:headEnd len="sm" w="sm" type="none"/>
            <a:tailEnd len="sm" w="sm" type="none"/>
          </a:ln>
        </p:spPr>
        <p:txBody>
          <a:bodyPr anchorCtr="0" anchor="ctr" bIns="53225" lIns="53225" spcFirstLastPara="1" rIns="53225" wrap="square" tIns="53225">
            <a:noAutofit/>
          </a:bodyPr>
          <a:lstStyle/>
          <a:p>
            <a:pPr indent="0" lvl="0" marL="0" rtl="0" algn="ctr">
              <a:lnSpc>
                <a:spcPct val="150000"/>
              </a:lnSpc>
              <a:spcBef>
                <a:spcPts val="0"/>
              </a:spcBef>
              <a:spcAft>
                <a:spcPts val="0"/>
              </a:spcAft>
              <a:buNone/>
            </a:pPr>
            <a:r>
              <a:rPr b="1" lang="en-GB" sz="800">
                <a:solidFill>
                  <a:srgbClr val="13571A"/>
                </a:solidFill>
                <a:latin typeface="Barlow"/>
                <a:ea typeface="Barlow"/>
                <a:cs typeface="Barlow"/>
                <a:sym typeface="Barlow"/>
              </a:rPr>
              <a:t>Editorial bodies</a:t>
            </a:r>
            <a:endParaRPr b="1" sz="800">
              <a:solidFill>
                <a:srgbClr val="13571A"/>
              </a:solidFill>
              <a:latin typeface="Barlow"/>
              <a:ea typeface="Barlow"/>
              <a:cs typeface="Barlow"/>
              <a:sym typeface="Barlow"/>
            </a:endParaRPr>
          </a:p>
        </p:txBody>
      </p:sp>
      <p:sp>
        <p:nvSpPr>
          <p:cNvPr id="218" name="Google Shape;218;g2fbc5f7d9a0_0_408"/>
          <p:cNvSpPr/>
          <p:nvPr/>
        </p:nvSpPr>
        <p:spPr>
          <a:xfrm>
            <a:off x="2736689" y="4350877"/>
            <a:ext cx="1608900" cy="342900"/>
          </a:xfrm>
          <a:prstGeom prst="roundRect">
            <a:avLst>
              <a:gd fmla="val 16667" name="adj"/>
            </a:avLst>
          </a:prstGeom>
          <a:solidFill>
            <a:srgbClr val="BFDAC1"/>
          </a:solidFill>
          <a:ln cap="flat" cmpd="sng" w="9525">
            <a:solidFill>
              <a:srgbClr val="13571A"/>
            </a:solidFill>
            <a:prstDash val="solid"/>
            <a:round/>
            <a:headEnd len="sm" w="sm" type="none"/>
            <a:tailEnd len="sm" w="sm" type="none"/>
          </a:ln>
        </p:spPr>
        <p:txBody>
          <a:bodyPr anchorCtr="0" anchor="ctr" bIns="53225" lIns="53225" spcFirstLastPara="1" rIns="53225" wrap="square" tIns="53225">
            <a:noAutofit/>
          </a:bodyPr>
          <a:lstStyle/>
          <a:p>
            <a:pPr indent="0" lvl="0" marL="0" rtl="0" algn="ctr">
              <a:lnSpc>
                <a:spcPct val="150000"/>
              </a:lnSpc>
              <a:spcBef>
                <a:spcPts val="0"/>
              </a:spcBef>
              <a:spcAft>
                <a:spcPts val="0"/>
              </a:spcAft>
              <a:buNone/>
            </a:pPr>
            <a:r>
              <a:rPr b="1" lang="en-GB" sz="800">
                <a:solidFill>
                  <a:srgbClr val="13571A"/>
                </a:solidFill>
                <a:latin typeface="Barlow"/>
                <a:ea typeface="Barlow"/>
                <a:cs typeface="Barlow"/>
                <a:sym typeface="Barlow"/>
              </a:rPr>
              <a:t>Peer review</a:t>
            </a:r>
            <a:endParaRPr b="1" sz="900">
              <a:solidFill>
                <a:srgbClr val="13571A"/>
              </a:solidFill>
              <a:latin typeface="Barlow"/>
              <a:ea typeface="Barlow"/>
              <a:cs typeface="Barlow"/>
              <a:sym typeface="Barlow"/>
            </a:endParaRPr>
          </a:p>
        </p:txBody>
      </p:sp>
      <p:sp>
        <p:nvSpPr>
          <p:cNvPr id="219" name="Google Shape;219;g2fbc5f7d9a0_0_408"/>
          <p:cNvSpPr/>
          <p:nvPr/>
        </p:nvSpPr>
        <p:spPr>
          <a:xfrm>
            <a:off x="4575395" y="4367534"/>
            <a:ext cx="1608900" cy="342900"/>
          </a:xfrm>
          <a:prstGeom prst="roundRect">
            <a:avLst>
              <a:gd fmla="val 16667" name="adj"/>
            </a:avLst>
          </a:prstGeom>
          <a:solidFill>
            <a:srgbClr val="BFDAC1"/>
          </a:solidFill>
          <a:ln cap="flat" cmpd="sng" w="9525">
            <a:solidFill>
              <a:srgbClr val="13571A"/>
            </a:solidFill>
            <a:prstDash val="solid"/>
            <a:round/>
            <a:headEnd len="sm" w="sm" type="none"/>
            <a:tailEnd len="sm" w="sm" type="none"/>
          </a:ln>
        </p:spPr>
        <p:txBody>
          <a:bodyPr anchorCtr="0" anchor="ctr" bIns="53225" lIns="53225" spcFirstLastPara="1" rIns="53225" wrap="square" tIns="53225">
            <a:noAutofit/>
          </a:bodyPr>
          <a:lstStyle/>
          <a:p>
            <a:pPr indent="0" lvl="0" marL="0" rtl="0" algn="ctr">
              <a:lnSpc>
                <a:spcPct val="150000"/>
              </a:lnSpc>
              <a:spcBef>
                <a:spcPts val="0"/>
              </a:spcBef>
              <a:spcAft>
                <a:spcPts val="0"/>
              </a:spcAft>
              <a:buNone/>
            </a:pPr>
            <a:r>
              <a:rPr b="1" lang="en-GB" sz="800">
                <a:solidFill>
                  <a:srgbClr val="13571A"/>
                </a:solidFill>
                <a:latin typeface="Barlow"/>
                <a:ea typeface="Barlow"/>
                <a:cs typeface="Barlow"/>
                <a:sym typeface="Barlow"/>
              </a:rPr>
              <a:t>Research integrity</a:t>
            </a:r>
            <a:endParaRPr b="1" sz="800">
              <a:solidFill>
                <a:srgbClr val="13571A"/>
              </a:solidFill>
              <a:latin typeface="Barlow"/>
              <a:ea typeface="Barlow"/>
              <a:cs typeface="Barlow"/>
              <a:sym typeface="Barlow"/>
            </a:endParaRPr>
          </a:p>
        </p:txBody>
      </p:sp>
      <p:sp>
        <p:nvSpPr>
          <p:cNvPr id="220" name="Google Shape;220;g2fbc5f7d9a0_0_408"/>
          <p:cNvSpPr txBox="1"/>
          <p:nvPr/>
        </p:nvSpPr>
        <p:spPr>
          <a:xfrm>
            <a:off x="4574524" y="796099"/>
            <a:ext cx="1943100" cy="2252400"/>
          </a:xfrm>
          <a:prstGeom prst="rect">
            <a:avLst/>
          </a:prstGeom>
          <a:solidFill>
            <a:srgbClr val="1D3880"/>
          </a:solidFill>
          <a:ln>
            <a:noFill/>
          </a:ln>
        </p:spPr>
        <p:txBody>
          <a:bodyPr anchorCtr="0" anchor="t" bIns="351275" lIns="247075" spcFirstLastPara="1" rIns="247075" wrap="square" tIns="138375">
            <a:noAutofit/>
          </a:bodyPr>
          <a:lstStyle/>
          <a:p>
            <a:pPr indent="0" lvl="0" marL="965200" rtl="0" algn="l">
              <a:lnSpc>
                <a:spcPct val="115000"/>
              </a:lnSpc>
              <a:spcBef>
                <a:spcPts val="0"/>
              </a:spcBef>
              <a:spcAft>
                <a:spcPts val="0"/>
              </a:spcAft>
              <a:buNone/>
            </a:pPr>
            <a:r>
              <a:t/>
            </a:r>
            <a:endParaRPr sz="2600">
              <a:solidFill>
                <a:srgbClr val="355BAA"/>
              </a:solidFill>
              <a:latin typeface="Barlow"/>
              <a:ea typeface="Barlow"/>
              <a:cs typeface="Barlow"/>
              <a:sym typeface="Barlow"/>
            </a:endParaRPr>
          </a:p>
        </p:txBody>
      </p:sp>
      <p:sp>
        <p:nvSpPr>
          <p:cNvPr id="221" name="Google Shape;221;g2fbc5f7d9a0_0_408"/>
          <p:cNvSpPr txBox="1"/>
          <p:nvPr/>
        </p:nvSpPr>
        <p:spPr>
          <a:xfrm>
            <a:off x="4526137" y="886968"/>
            <a:ext cx="1936200" cy="276900"/>
          </a:xfrm>
          <a:prstGeom prst="rect">
            <a:avLst/>
          </a:prstGeom>
          <a:noFill/>
          <a:ln>
            <a:noFill/>
          </a:ln>
        </p:spPr>
        <p:txBody>
          <a:bodyPr anchorCtr="0" anchor="t" bIns="53225" lIns="53225" spcFirstLastPara="1" rIns="53225" wrap="square" tIns="53225">
            <a:spAutoFit/>
          </a:bodyPr>
          <a:lstStyle/>
          <a:p>
            <a:pPr indent="0" lvl="0" marL="0" rtl="0" algn="ctr">
              <a:lnSpc>
                <a:spcPct val="115000"/>
              </a:lnSpc>
              <a:spcBef>
                <a:spcPts val="0"/>
              </a:spcBef>
              <a:spcAft>
                <a:spcPts val="0"/>
              </a:spcAft>
              <a:buNone/>
            </a:pPr>
            <a:r>
              <a:rPr b="1" lang="en-GB" sz="1100">
                <a:solidFill>
                  <a:srgbClr val="FFFFFF"/>
                </a:solidFill>
                <a:latin typeface="Barlow"/>
                <a:ea typeface="Barlow"/>
                <a:cs typeface="Barlow"/>
                <a:sym typeface="Barlow"/>
              </a:rPr>
              <a:t>Technical Service Efficiency</a:t>
            </a:r>
            <a:endParaRPr b="1" sz="1200">
              <a:solidFill>
                <a:srgbClr val="FFFFFF"/>
              </a:solidFill>
              <a:latin typeface="Barlow"/>
              <a:ea typeface="Barlow"/>
              <a:cs typeface="Barlow"/>
              <a:sym typeface="Barlow"/>
            </a:endParaRPr>
          </a:p>
        </p:txBody>
      </p:sp>
      <p:sp>
        <p:nvSpPr>
          <p:cNvPr id="222" name="Google Shape;222;g2fbc5f7d9a0_0_408"/>
          <p:cNvSpPr/>
          <p:nvPr/>
        </p:nvSpPr>
        <p:spPr>
          <a:xfrm>
            <a:off x="4731134" y="1456004"/>
            <a:ext cx="1605900" cy="342900"/>
          </a:xfrm>
          <a:prstGeom prst="roundRect">
            <a:avLst>
              <a:gd fmla="val 16667" name="adj"/>
            </a:avLst>
          </a:prstGeom>
          <a:solidFill>
            <a:srgbClr val="C9DAF8"/>
          </a:solidFill>
          <a:ln cap="flat" cmpd="sng" w="9525">
            <a:solidFill>
              <a:srgbClr val="1D3880"/>
            </a:solidFill>
            <a:prstDash val="solid"/>
            <a:round/>
            <a:headEnd len="sm" w="sm" type="none"/>
            <a:tailEnd len="sm" w="sm" type="none"/>
          </a:ln>
        </p:spPr>
        <p:txBody>
          <a:bodyPr anchorCtr="0" anchor="ctr" bIns="53225" lIns="53225" spcFirstLastPara="1" rIns="53225" wrap="square" tIns="53225">
            <a:noAutofit/>
          </a:bodyPr>
          <a:lstStyle/>
          <a:p>
            <a:pPr indent="0" lvl="0" marL="0" rtl="0" algn="ctr">
              <a:lnSpc>
                <a:spcPct val="150000"/>
              </a:lnSpc>
              <a:spcBef>
                <a:spcPts val="0"/>
              </a:spcBef>
              <a:spcAft>
                <a:spcPts val="0"/>
              </a:spcAft>
              <a:buNone/>
            </a:pPr>
            <a:r>
              <a:rPr b="1" lang="en-GB" sz="800">
                <a:solidFill>
                  <a:srgbClr val="1D3880"/>
                </a:solidFill>
                <a:latin typeface="Barlow"/>
                <a:ea typeface="Barlow"/>
                <a:cs typeface="Barlow"/>
                <a:sym typeface="Barlow"/>
              </a:rPr>
              <a:t>Publishing infrastructure</a:t>
            </a:r>
            <a:endParaRPr b="1" sz="800">
              <a:solidFill>
                <a:srgbClr val="1D3880"/>
              </a:solidFill>
              <a:latin typeface="Barlow"/>
              <a:ea typeface="Barlow"/>
              <a:cs typeface="Barlow"/>
              <a:sym typeface="Barlow"/>
            </a:endParaRPr>
          </a:p>
        </p:txBody>
      </p:sp>
      <p:sp>
        <p:nvSpPr>
          <p:cNvPr id="223" name="Google Shape;223;g2fbc5f7d9a0_0_408"/>
          <p:cNvSpPr/>
          <p:nvPr/>
        </p:nvSpPr>
        <p:spPr>
          <a:xfrm>
            <a:off x="4727515" y="1998143"/>
            <a:ext cx="1605900" cy="342900"/>
          </a:xfrm>
          <a:prstGeom prst="roundRect">
            <a:avLst>
              <a:gd fmla="val 16667" name="adj"/>
            </a:avLst>
          </a:prstGeom>
          <a:solidFill>
            <a:srgbClr val="C9DAF8"/>
          </a:solidFill>
          <a:ln cap="flat" cmpd="sng" w="9525">
            <a:solidFill>
              <a:srgbClr val="1D3880"/>
            </a:solidFill>
            <a:prstDash val="solid"/>
            <a:round/>
            <a:headEnd len="sm" w="sm" type="none"/>
            <a:tailEnd len="sm" w="sm" type="none"/>
          </a:ln>
        </p:spPr>
        <p:txBody>
          <a:bodyPr anchorCtr="0" anchor="ctr" bIns="53225" lIns="53225" spcFirstLastPara="1" rIns="53225" wrap="square" tIns="53225">
            <a:noAutofit/>
          </a:bodyPr>
          <a:lstStyle/>
          <a:p>
            <a:pPr indent="0" lvl="0" marL="0" rtl="0" algn="ctr">
              <a:lnSpc>
                <a:spcPct val="150000"/>
              </a:lnSpc>
              <a:spcBef>
                <a:spcPts val="0"/>
              </a:spcBef>
              <a:spcAft>
                <a:spcPts val="0"/>
              </a:spcAft>
              <a:buNone/>
            </a:pPr>
            <a:r>
              <a:rPr b="1" lang="en-GB" sz="800">
                <a:solidFill>
                  <a:srgbClr val="1D3880"/>
                </a:solidFill>
                <a:latin typeface="Barlow"/>
                <a:ea typeface="Barlow"/>
                <a:cs typeface="Barlow"/>
                <a:sym typeface="Barlow"/>
              </a:rPr>
              <a:t>Interoperability and metadata</a:t>
            </a:r>
            <a:endParaRPr b="1" sz="800">
              <a:solidFill>
                <a:srgbClr val="1D3880"/>
              </a:solidFill>
              <a:latin typeface="Barlow"/>
              <a:ea typeface="Barlow"/>
              <a:cs typeface="Barlow"/>
              <a:sym typeface="Barlow"/>
            </a:endParaRPr>
          </a:p>
        </p:txBody>
      </p:sp>
      <p:sp>
        <p:nvSpPr>
          <p:cNvPr id="224" name="Google Shape;224;g2fbc5f7d9a0_0_408"/>
          <p:cNvSpPr/>
          <p:nvPr/>
        </p:nvSpPr>
        <p:spPr>
          <a:xfrm>
            <a:off x="4730899" y="2577465"/>
            <a:ext cx="1605900" cy="342900"/>
          </a:xfrm>
          <a:prstGeom prst="roundRect">
            <a:avLst>
              <a:gd fmla="val 16667" name="adj"/>
            </a:avLst>
          </a:prstGeom>
          <a:solidFill>
            <a:srgbClr val="C9DAF8"/>
          </a:solidFill>
          <a:ln cap="flat" cmpd="sng" w="9525">
            <a:solidFill>
              <a:srgbClr val="1D3880"/>
            </a:solidFill>
            <a:prstDash val="solid"/>
            <a:round/>
            <a:headEnd len="sm" w="sm" type="none"/>
            <a:tailEnd len="sm" w="sm" type="none"/>
          </a:ln>
        </p:spPr>
        <p:txBody>
          <a:bodyPr anchorCtr="0" anchor="ctr" bIns="53225" lIns="53225" spcFirstLastPara="1" rIns="53225" wrap="square" tIns="53225">
            <a:noAutofit/>
          </a:bodyPr>
          <a:lstStyle/>
          <a:p>
            <a:pPr indent="0" lvl="0" marL="0" rtl="0" algn="ctr">
              <a:lnSpc>
                <a:spcPct val="150000"/>
              </a:lnSpc>
              <a:spcBef>
                <a:spcPts val="0"/>
              </a:spcBef>
              <a:spcAft>
                <a:spcPts val="0"/>
              </a:spcAft>
              <a:buNone/>
            </a:pPr>
            <a:r>
              <a:rPr b="1" lang="en-GB" sz="800">
                <a:solidFill>
                  <a:srgbClr val="1D3880"/>
                </a:solidFill>
                <a:latin typeface="Barlow"/>
                <a:ea typeface="Barlow"/>
                <a:cs typeface="Barlow"/>
                <a:sym typeface="Barlow"/>
              </a:rPr>
              <a:t>Collaboration</a:t>
            </a:r>
            <a:endParaRPr b="1" sz="800">
              <a:solidFill>
                <a:srgbClr val="1D3880"/>
              </a:solidFill>
              <a:latin typeface="Barlow"/>
              <a:ea typeface="Barlow"/>
              <a:cs typeface="Barlow"/>
              <a:sym typeface="Barlow"/>
            </a:endParaRPr>
          </a:p>
        </p:txBody>
      </p:sp>
      <p:sp>
        <p:nvSpPr>
          <p:cNvPr id="225" name="Google Shape;225;g2fbc5f7d9a0_0_408"/>
          <p:cNvSpPr txBox="1"/>
          <p:nvPr/>
        </p:nvSpPr>
        <p:spPr>
          <a:xfrm>
            <a:off x="6659610" y="2813102"/>
            <a:ext cx="1943100" cy="2049900"/>
          </a:xfrm>
          <a:prstGeom prst="rect">
            <a:avLst/>
          </a:prstGeom>
          <a:solidFill>
            <a:srgbClr val="8DB18F"/>
          </a:solidFill>
          <a:ln>
            <a:noFill/>
          </a:ln>
        </p:spPr>
        <p:txBody>
          <a:bodyPr anchorCtr="0" anchor="t" bIns="351275" lIns="247075" spcFirstLastPara="1" rIns="247075" wrap="square" tIns="138375">
            <a:noAutofit/>
          </a:bodyPr>
          <a:lstStyle/>
          <a:p>
            <a:pPr indent="0" lvl="0" marL="965200" rtl="0" algn="l">
              <a:lnSpc>
                <a:spcPct val="115000"/>
              </a:lnSpc>
              <a:spcBef>
                <a:spcPts val="0"/>
              </a:spcBef>
              <a:spcAft>
                <a:spcPts val="0"/>
              </a:spcAft>
              <a:buNone/>
            </a:pPr>
            <a:r>
              <a:t/>
            </a:r>
            <a:endParaRPr sz="2600">
              <a:solidFill>
                <a:srgbClr val="355BAA"/>
              </a:solidFill>
              <a:latin typeface="Barlow"/>
              <a:ea typeface="Barlow"/>
              <a:cs typeface="Barlow"/>
              <a:sym typeface="Barlow"/>
            </a:endParaRPr>
          </a:p>
        </p:txBody>
      </p:sp>
      <p:sp>
        <p:nvSpPr>
          <p:cNvPr id="226" name="Google Shape;226;g2fbc5f7d9a0_0_408"/>
          <p:cNvSpPr txBox="1"/>
          <p:nvPr/>
        </p:nvSpPr>
        <p:spPr>
          <a:xfrm>
            <a:off x="6659615" y="2895457"/>
            <a:ext cx="1943100" cy="446100"/>
          </a:xfrm>
          <a:prstGeom prst="rect">
            <a:avLst/>
          </a:prstGeom>
          <a:noFill/>
          <a:ln>
            <a:noFill/>
          </a:ln>
        </p:spPr>
        <p:txBody>
          <a:bodyPr anchorCtr="0" anchor="t" bIns="53225" lIns="53225" spcFirstLastPara="1" rIns="53225" wrap="square" tIns="53225">
            <a:spAutoFit/>
          </a:bodyPr>
          <a:lstStyle/>
          <a:p>
            <a:pPr indent="0" lvl="0" marL="0" rtl="0" algn="ctr">
              <a:lnSpc>
                <a:spcPct val="100000"/>
              </a:lnSpc>
              <a:spcBef>
                <a:spcPts val="700"/>
              </a:spcBef>
              <a:spcAft>
                <a:spcPts val="0"/>
              </a:spcAft>
              <a:buNone/>
            </a:pPr>
            <a:r>
              <a:rPr b="1" lang="en-GB" sz="1100">
                <a:solidFill>
                  <a:srgbClr val="FFFFFF"/>
                </a:solidFill>
                <a:latin typeface="Barlow"/>
                <a:ea typeface="Barlow"/>
                <a:cs typeface="Barlow"/>
                <a:sym typeface="Barlow"/>
              </a:rPr>
              <a:t>EDIB, Gender and Multilingualism</a:t>
            </a:r>
            <a:endParaRPr b="1" sz="1100">
              <a:solidFill>
                <a:srgbClr val="FFFFFF"/>
              </a:solidFill>
              <a:latin typeface="Barlow"/>
              <a:ea typeface="Barlow"/>
              <a:cs typeface="Barlow"/>
              <a:sym typeface="Barlow"/>
            </a:endParaRPr>
          </a:p>
        </p:txBody>
      </p:sp>
      <p:sp>
        <p:nvSpPr>
          <p:cNvPr id="227" name="Google Shape;227;g2fbc5f7d9a0_0_408"/>
          <p:cNvSpPr/>
          <p:nvPr/>
        </p:nvSpPr>
        <p:spPr>
          <a:xfrm>
            <a:off x="6830568" y="3373386"/>
            <a:ext cx="1610100" cy="342900"/>
          </a:xfrm>
          <a:prstGeom prst="roundRect">
            <a:avLst>
              <a:gd fmla="val 16667" name="adj"/>
            </a:avLst>
          </a:prstGeom>
          <a:solidFill>
            <a:srgbClr val="BFDAC1"/>
          </a:solidFill>
          <a:ln cap="flat" cmpd="sng" w="9525">
            <a:solidFill>
              <a:srgbClr val="8DB18F"/>
            </a:solidFill>
            <a:prstDash val="solid"/>
            <a:round/>
            <a:headEnd len="sm" w="sm" type="none"/>
            <a:tailEnd len="sm" w="sm" type="none"/>
          </a:ln>
        </p:spPr>
        <p:txBody>
          <a:bodyPr anchorCtr="0" anchor="ctr" bIns="53225" lIns="53225" spcFirstLastPara="1" rIns="53225" wrap="square" tIns="53225">
            <a:noAutofit/>
          </a:bodyPr>
          <a:lstStyle/>
          <a:p>
            <a:pPr indent="0" lvl="0" marL="0" rtl="0" algn="ctr">
              <a:lnSpc>
                <a:spcPct val="150000"/>
              </a:lnSpc>
              <a:spcBef>
                <a:spcPts val="0"/>
              </a:spcBef>
              <a:spcAft>
                <a:spcPts val="0"/>
              </a:spcAft>
              <a:buNone/>
            </a:pPr>
            <a:r>
              <a:rPr b="1" lang="en-GB" sz="800">
                <a:solidFill>
                  <a:srgbClr val="274E13"/>
                </a:solidFill>
                <a:latin typeface="Barlow"/>
                <a:ea typeface="Barlow"/>
                <a:cs typeface="Barlow"/>
                <a:sym typeface="Barlow"/>
              </a:rPr>
              <a:t>EDIB and Gender</a:t>
            </a:r>
            <a:endParaRPr b="1" sz="800">
              <a:solidFill>
                <a:srgbClr val="274E13"/>
              </a:solidFill>
              <a:latin typeface="Barlow"/>
              <a:ea typeface="Barlow"/>
              <a:cs typeface="Barlow"/>
              <a:sym typeface="Barlow"/>
            </a:endParaRPr>
          </a:p>
        </p:txBody>
      </p:sp>
      <p:sp>
        <p:nvSpPr>
          <p:cNvPr id="228" name="Google Shape;228;g2fbc5f7d9a0_0_408"/>
          <p:cNvSpPr/>
          <p:nvPr/>
        </p:nvSpPr>
        <p:spPr>
          <a:xfrm>
            <a:off x="6830568" y="3827740"/>
            <a:ext cx="1610100" cy="371400"/>
          </a:xfrm>
          <a:prstGeom prst="roundRect">
            <a:avLst>
              <a:gd fmla="val 16667" name="adj"/>
            </a:avLst>
          </a:prstGeom>
          <a:solidFill>
            <a:srgbClr val="BFDAC1"/>
          </a:solidFill>
          <a:ln cap="flat" cmpd="sng" w="9525">
            <a:solidFill>
              <a:srgbClr val="8DB18F"/>
            </a:solidFill>
            <a:prstDash val="solid"/>
            <a:round/>
            <a:headEnd len="sm" w="sm" type="none"/>
            <a:tailEnd len="sm" w="sm" type="none"/>
          </a:ln>
        </p:spPr>
        <p:txBody>
          <a:bodyPr anchorCtr="0" anchor="ctr" bIns="53225" lIns="53225" spcFirstLastPara="1" rIns="53225" wrap="square" tIns="53225">
            <a:noAutofit/>
          </a:bodyPr>
          <a:lstStyle/>
          <a:p>
            <a:pPr indent="0" lvl="0" marL="0" rtl="0" algn="ctr">
              <a:lnSpc>
                <a:spcPct val="115000"/>
              </a:lnSpc>
              <a:spcBef>
                <a:spcPts val="0"/>
              </a:spcBef>
              <a:spcAft>
                <a:spcPts val="0"/>
              </a:spcAft>
              <a:buNone/>
            </a:pPr>
            <a:r>
              <a:rPr b="1" lang="en-GB" sz="800">
                <a:solidFill>
                  <a:srgbClr val="274E13"/>
                </a:solidFill>
                <a:latin typeface="Barlow"/>
                <a:ea typeface="Barlow"/>
                <a:cs typeface="Barlow"/>
                <a:sym typeface="Barlow"/>
              </a:rPr>
              <a:t>Accessibility</a:t>
            </a:r>
            <a:endParaRPr b="1" sz="800">
              <a:solidFill>
                <a:srgbClr val="274E13"/>
              </a:solidFill>
              <a:latin typeface="Barlow"/>
              <a:ea typeface="Barlow"/>
              <a:cs typeface="Barlow"/>
              <a:sym typeface="Barlow"/>
            </a:endParaRPr>
          </a:p>
        </p:txBody>
      </p:sp>
      <p:sp>
        <p:nvSpPr>
          <p:cNvPr id="229" name="Google Shape;229;g2fbc5f7d9a0_0_408"/>
          <p:cNvSpPr/>
          <p:nvPr/>
        </p:nvSpPr>
        <p:spPr>
          <a:xfrm>
            <a:off x="6830568" y="4326291"/>
            <a:ext cx="1610100" cy="371400"/>
          </a:xfrm>
          <a:prstGeom prst="roundRect">
            <a:avLst>
              <a:gd fmla="val 16667" name="adj"/>
            </a:avLst>
          </a:prstGeom>
          <a:solidFill>
            <a:srgbClr val="BFDAC1"/>
          </a:solidFill>
          <a:ln cap="flat" cmpd="sng" w="9525">
            <a:solidFill>
              <a:srgbClr val="8DB18F"/>
            </a:solidFill>
            <a:prstDash val="solid"/>
            <a:round/>
            <a:headEnd len="sm" w="sm" type="none"/>
            <a:tailEnd len="sm" w="sm" type="none"/>
          </a:ln>
        </p:spPr>
        <p:txBody>
          <a:bodyPr anchorCtr="0" anchor="ctr" bIns="53225" lIns="53225" spcFirstLastPara="1" rIns="53225" wrap="square" tIns="53225">
            <a:noAutofit/>
          </a:bodyPr>
          <a:lstStyle/>
          <a:p>
            <a:pPr indent="0" lvl="0" marL="0" rtl="0" algn="ctr">
              <a:lnSpc>
                <a:spcPct val="150000"/>
              </a:lnSpc>
              <a:spcBef>
                <a:spcPts val="0"/>
              </a:spcBef>
              <a:spcAft>
                <a:spcPts val="0"/>
              </a:spcAft>
              <a:buNone/>
            </a:pPr>
            <a:r>
              <a:rPr b="1" lang="en-GB" sz="800">
                <a:solidFill>
                  <a:srgbClr val="274E13"/>
                </a:solidFill>
                <a:latin typeface="Barlow"/>
                <a:ea typeface="Barlow"/>
                <a:cs typeface="Barlow"/>
                <a:sym typeface="Barlow"/>
              </a:rPr>
              <a:t>Multilingualism</a:t>
            </a:r>
            <a:endParaRPr b="1" sz="800">
              <a:solidFill>
                <a:srgbClr val="274E13"/>
              </a:solidFill>
              <a:latin typeface="Barlow"/>
              <a:ea typeface="Barlow"/>
              <a:cs typeface="Barlow"/>
              <a:sym typeface="Barlow"/>
            </a:endParaRPr>
          </a:p>
        </p:txBody>
      </p:sp>
      <p:sp>
        <p:nvSpPr>
          <p:cNvPr id="230" name="Google Shape;230;g2fbc5f7d9a0_0_408"/>
          <p:cNvSpPr txBox="1"/>
          <p:nvPr/>
        </p:nvSpPr>
        <p:spPr>
          <a:xfrm>
            <a:off x="6671358" y="796099"/>
            <a:ext cx="1943100" cy="1939500"/>
          </a:xfrm>
          <a:prstGeom prst="rect">
            <a:avLst/>
          </a:prstGeom>
          <a:solidFill>
            <a:srgbClr val="0E7F76"/>
          </a:solidFill>
          <a:ln>
            <a:noFill/>
          </a:ln>
        </p:spPr>
        <p:txBody>
          <a:bodyPr anchorCtr="0" anchor="t" bIns="351275" lIns="247075" spcFirstLastPara="1" rIns="247075" wrap="square" tIns="138375">
            <a:noAutofit/>
          </a:bodyPr>
          <a:lstStyle/>
          <a:p>
            <a:pPr indent="0" lvl="0" marL="965200" rtl="0" algn="l">
              <a:lnSpc>
                <a:spcPct val="115000"/>
              </a:lnSpc>
              <a:spcBef>
                <a:spcPts val="0"/>
              </a:spcBef>
              <a:spcAft>
                <a:spcPts val="0"/>
              </a:spcAft>
              <a:buNone/>
            </a:pPr>
            <a:r>
              <a:t/>
            </a:r>
            <a:endParaRPr sz="2600">
              <a:solidFill>
                <a:srgbClr val="355BAA"/>
              </a:solidFill>
              <a:latin typeface="Barlow"/>
              <a:ea typeface="Barlow"/>
              <a:cs typeface="Barlow"/>
              <a:sym typeface="Barlow"/>
            </a:endParaRPr>
          </a:p>
        </p:txBody>
      </p:sp>
      <p:sp>
        <p:nvSpPr>
          <p:cNvPr id="231" name="Google Shape;231;g2fbc5f7d9a0_0_408"/>
          <p:cNvSpPr txBox="1"/>
          <p:nvPr/>
        </p:nvSpPr>
        <p:spPr>
          <a:xfrm>
            <a:off x="6606215" y="886968"/>
            <a:ext cx="2044200" cy="438600"/>
          </a:xfrm>
          <a:prstGeom prst="rect">
            <a:avLst/>
          </a:prstGeom>
          <a:noFill/>
          <a:ln>
            <a:noFill/>
          </a:ln>
        </p:spPr>
        <p:txBody>
          <a:bodyPr anchorCtr="0" anchor="t" bIns="53225" lIns="53225" spcFirstLastPara="1" rIns="53225" wrap="square" tIns="53225">
            <a:spAutoFit/>
          </a:bodyPr>
          <a:lstStyle/>
          <a:p>
            <a:pPr indent="0" lvl="0" marL="0" rtl="0" algn="ctr">
              <a:lnSpc>
                <a:spcPct val="115000"/>
              </a:lnSpc>
              <a:spcBef>
                <a:spcPts val="0"/>
              </a:spcBef>
              <a:spcAft>
                <a:spcPts val="0"/>
              </a:spcAft>
              <a:buNone/>
            </a:pPr>
            <a:r>
              <a:rPr b="1" lang="en-GB" sz="1000">
                <a:solidFill>
                  <a:srgbClr val="FFFFFF"/>
                </a:solidFill>
                <a:latin typeface="Barlow"/>
                <a:ea typeface="Barlow"/>
                <a:cs typeface="Barlow"/>
                <a:sym typeface="Barlow"/>
              </a:rPr>
              <a:t>Visibility, Communication, Marketing and Impact</a:t>
            </a:r>
            <a:endParaRPr b="1" sz="1000">
              <a:solidFill>
                <a:srgbClr val="FFFFFF"/>
              </a:solidFill>
              <a:latin typeface="Barlow"/>
              <a:ea typeface="Barlow"/>
              <a:cs typeface="Barlow"/>
              <a:sym typeface="Barlow"/>
            </a:endParaRPr>
          </a:p>
        </p:txBody>
      </p:sp>
      <p:sp>
        <p:nvSpPr>
          <p:cNvPr id="232" name="Google Shape;232;g2fbc5f7d9a0_0_408"/>
          <p:cNvSpPr/>
          <p:nvPr/>
        </p:nvSpPr>
        <p:spPr>
          <a:xfrm>
            <a:off x="576453" y="2120098"/>
            <a:ext cx="1609200" cy="342900"/>
          </a:xfrm>
          <a:prstGeom prst="roundRect">
            <a:avLst>
              <a:gd fmla="val 16667" name="adj"/>
            </a:avLst>
          </a:prstGeom>
          <a:solidFill>
            <a:srgbClr val="F7EBD9"/>
          </a:solidFill>
          <a:ln cap="flat" cmpd="sng" w="9525">
            <a:solidFill>
              <a:srgbClr val="D27E00"/>
            </a:solidFill>
            <a:prstDash val="solid"/>
            <a:round/>
            <a:headEnd len="sm" w="sm" type="none"/>
            <a:tailEnd len="sm" w="sm" type="none"/>
          </a:ln>
        </p:spPr>
        <p:txBody>
          <a:bodyPr anchorCtr="0" anchor="ctr" bIns="53225" lIns="53225" spcFirstLastPara="1" rIns="53225" wrap="square" tIns="53225">
            <a:noAutofit/>
          </a:bodyPr>
          <a:lstStyle/>
          <a:p>
            <a:pPr indent="0" lvl="0" marL="0" rtl="0" algn="ctr">
              <a:lnSpc>
                <a:spcPct val="150000"/>
              </a:lnSpc>
              <a:spcBef>
                <a:spcPts val="0"/>
              </a:spcBef>
              <a:spcAft>
                <a:spcPts val="0"/>
              </a:spcAft>
              <a:buNone/>
            </a:pPr>
            <a:r>
              <a:rPr b="1" lang="en-GB" sz="800">
                <a:solidFill>
                  <a:srgbClr val="D27E00"/>
                </a:solidFill>
                <a:latin typeface="Barlow"/>
                <a:ea typeface="Barlow"/>
                <a:cs typeface="Barlow"/>
                <a:sym typeface="Barlow"/>
              </a:rPr>
              <a:t>Editorial independence</a:t>
            </a:r>
            <a:endParaRPr sz="800">
              <a:solidFill>
                <a:srgbClr val="D27E00"/>
              </a:solidFill>
              <a:latin typeface="Barlow"/>
              <a:ea typeface="Barlow"/>
              <a:cs typeface="Barlow"/>
              <a:sym typeface="Barlow"/>
            </a:endParaRPr>
          </a:p>
        </p:txBody>
      </p:sp>
      <p:sp>
        <p:nvSpPr>
          <p:cNvPr id="233" name="Google Shape;233;g2fbc5f7d9a0_0_408"/>
          <p:cNvSpPr/>
          <p:nvPr/>
        </p:nvSpPr>
        <p:spPr>
          <a:xfrm>
            <a:off x="4575395" y="3858351"/>
            <a:ext cx="1608900" cy="342900"/>
          </a:xfrm>
          <a:prstGeom prst="roundRect">
            <a:avLst>
              <a:gd fmla="val 16667" name="adj"/>
            </a:avLst>
          </a:prstGeom>
          <a:solidFill>
            <a:srgbClr val="BFDAC1"/>
          </a:solidFill>
          <a:ln cap="flat" cmpd="sng" w="9525">
            <a:solidFill>
              <a:srgbClr val="13571A"/>
            </a:solidFill>
            <a:prstDash val="solid"/>
            <a:round/>
            <a:headEnd len="sm" w="sm" type="none"/>
            <a:tailEnd len="sm" w="sm" type="none"/>
          </a:ln>
        </p:spPr>
        <p:txBody>
          <a:bodyPr anchorCtr="0" anchor="ctr" bIns="53225" lIns="53225" spcFirstLastPara="1" rIns="53225" wrap="square" tIns="53225">
            <a:noAutofit/>
          </a:bodyPr>
          <a:lstStyle/>
          <a:p>
            <a:pPr indent="0" lvl="0" marL="0" rtl="0" algn="ctr">
              <a:lnSpc>
                <a:spcPct val="150000"/>
              </a:lnSpc>
              <a:spcBef>
                <a:spcPts val="0"/>
              </a:spcBef>
              <a:spcAft>
                <a:spcPts val="0"/>
              </a:spcAft>
              <a:buNone/>
            </a:pPr>
            <a:r>
              <a:rPr b="1" lang="en-GB" sz="800">
                <a:solidFill>
                  <a:srgbClr val="13571A"/>
                </a:solidFill>
                <a:latin typeface="Barlow"/>
                <a:ea typeface="Barlow"/>
                <a:cs typeface="Barlow"/>
                <a:sym typeface="Barlow"/>
              </a:rPr>
              <a:t>Editorial quality</a:t>
            </a:r>
            <a:endParaRPr b="1" sz="800">
              <a:solidFill>
                <a:srgbClr val="13571A"/>
              </a:solidFill>
              <a:latin typeface="Barlow"/>
              <a:ea typeface="Barlow"/>
              <a:cs typeface="Barlow"/>
              <a:sym typeface="Barlow"/>
            </a:endParaRPr>
          </a:p>
        </p:txBody>
      </p:sp>
      <p:sp>
        <p:nvSpPr>
          <p:cNvPr id="234" name="Google Shape;234;g2fbc5f7d9a0_0_408"/>
          <p:cNvSpPr/>
          <p:nvPr/>
        </p:nvSpPr>
        <p:spPr>
          <a:xfrm>
            <a:off x="6830449" y="1341025"/>
            <a:ext cx="1602000" cy="342900"/>
          </a:xfrm>
          <a:prstGeom prst="roundRect">
            <a:avLst>
              <a:gd fmla="val 16667" name="adj"/>
            </a:avLst>
          </a:prstGeom>
          <a:solidFill>
            <a:srgbClr val="CBEAE7"/>
          </a:solidFill>
          <a:ln cap="flat" cmpd="sng" w="9525">
            <a:solidFill>
              <a:srgbClr val="0E7F76"/>
            </a:solidFill>
            <a:prstDash val="solid"/>
            <a:round/>
            <a:headEnd len="sm" w="sm" type="none"/>
            <a:tailEnd len="sm" w="sm" type="none"/>
          </a:ln>
        </p:spPr>
        <p:txBody>
          <a:bodyPr anchorCtr="0" anchor="ctr" bIns="53225" lIns="53225" spcFirstLastPara="1" rIns="53225" wrap="square" tIns="53225">
            <a:noAutofit/>
          </a:bodyPr>
          <a:lstStyle/>
          <a:p>
            <a:pPr indent="0" lvl="0" marL="0" rtl="0" algn="ctr">
              <a:lnSpc>
                <a:spcPct val="150000"/>
              </a:lnSpc>
              <a:spcBef>
                <a:spcPts val="0"/>
              </a:spcBef>
              <a:spcAft>
                <a:spcPts val="0"/>
              </a:spcAft>
              <a:buNone/>
            </a:pPr>
            <a:r>
              <a:rPr b="1" lang="en-GB" sz="800">
                <a:solidFill>
                  <a:srgbClr val="0C343D"/>
                </a:solidFill>
                <a:latin typeface="Barlow"/>
                <a:ea typeface="Barlow"/>
                <a:cs typeface="Barlow"/>
                <a:sym typeface="Barlow"/>
              </a:rPr>
              <a:t>Presence</a:t>
            </a:r>
            <a:endParaRPr b="1" sz="800">
              <a:solidFill>
                <a:srgbClr val="0C343D"/>
              </a:solidFill>
              <a:latin typeface="Barlow"/>
              <a:ea typeface="Barlow"/>
              <a:cs typeface="Barlow"/>
              <a:sym typeface="Barlow"/>
            </a:endParaRPr>
          </a:p>
        </p:txBody>
      </p:sp>
      <p:sp>
        <p:nvSpPr>
          <p:cNvPr id="235" name="Google Shape;235;g2fbc5f7d9a0_0_408"/>
          <p:cNvSpPr/>
          <p:nvPr/>
        </p:nvSpPr>
        <p:spPr>
          <a:xfrm>
            <a:off x="6830449" y="1796975"/>
            <a:ext cx="1602000" cy="342900"/>
          </a:xfrm>
          <a:prstGeom prst="roundRect">
            <a:avLst>
              <a:gd fmla="val 16667" name="adj"/>
            </a:avLst>
          </a:prstGeom>
          <a:solidFill>
            <a:srgbClr val="CBEAE7"/>
          </a:solidFill>
          <a:ln cap="flat" cmpd="sng" w="9525">
            <a:solidFill>
              <a:srgbClr val="0E7F76"/>
            </a:solidFill>
            <a:prstDash val="solid"/>
            <a:round/>
            <a:headEnd len="sm" w="sm" type="none"/>
            <a:tailEnd len="sm" w="sm" type="none"/>
          </a:ln>
        </p:spPr>
        <p:txBody>
          <a:bodyPr anchorCtr="0" anchor="ctr" bIns="53225" lIns="53225" spcFirstLastPara="1" rIns="53225" wrap="square" tIns="53225">
            <a:noAutofit/>
          </a:bodyPr>
          <a:lstStyle/>
          <a:p>
            <a:pPr indent="0" lvl="0" marL="0" rtl="0" algn="ctr">
              <a:lnSpc>
                <a:spcPct val="150000"/>
              </a:lnSpc>
              <a:spcBef>
                <a:spcPts val="0"/>
              </a:spcBef>
              <a:spcAft>
                <a:spcPts val="0"/>
              </a:spcAft>
              <a:buNone/>
            </a:pPr>
            <a:r>
              <a:rPr b="1" lang="en-GB" sz="800">
                <a:solidFill>
                  <a:srgbClr val="0C343D"/>
                </a:solidFill>
                <a:latin typeface="Barlow"/>
                <a:ea typeface="Barlow"/>
                <a:cs typeface="Barlow"/>
                <a:sym typeface="Barlow"/>
              </a:rPr>
              <a:t>Communication</a:t>
            </a:r>
            <a:endParaRPr b="1" sz="800">
              <a:solidFill>
                <a:srgbClr val="0C343D"/>
              </a:solidFill>
              <a:latin typeface="Barlow"/>
              <a:ea typeface="Barlow"/>
              <a:cs typeface="Barlow"/>
              <a:sym typeface="Barlow"/>
            </a:endParaRPr>
          </a:p>
        </p:txBody>
      </p:sp>
      <p:sp>
        <p:nvSpPr>
          <p:cNvPr id="236" name="Google Shape;236;g2fbc5f7d9a0_0_408"/>
          <p:cNvSpPr/>
          <p:nvPr/>
        </p:nvSpPr>
        <p:spPr>
          <a:xfrm>
            <a:off x="6837692" y="2232458"/>
            <a:ext cx="1602000" cy="342900"/>
          </a:xfrm>
          <a:prstGeom prst="roundRect">
            <a:avLst>
              <a:gd fmla="val 16667" name="adj"/>
            </a:avLst>
          </a:prstGeom>
          <a:solidFill>
            <a:srgbClr val="CBEAE7"/>
          </a:solidFill>
          <a:ln cap="flat" cmpd="sng" w="9525">
            <a:solidFill>
              <a:srgbClr val="0E7F76"/>
            </a:solidFill>
            <a:prstDash val="solid"/>
            <a:round/>
            <a:headEnd len="sm" w="sm" type="none"/>
            <a:tailEnd len="sm" w="sm" type="none"/>
          </a:ln>
        </p:spPr>
        <p:txBody>
          <a:bodyPr anchorCtr="0" anchor="ctr" bIns="53225" lIns="53225" spcFirstLastPara="1" rIns="53225" wrap="square" tIns="53225">
            <a:noAutofit/>
          </a:bodyPr>
          <a:lstStyle/>
          <a:p>
            <a:pPr indent="0" lvl="0" marL="0" rtl="0" algn="ctr">
              <a:lnSpc>
                <a:spcPct val="150000"/>
              </a:lnSpc>
              <a:spcBef>
                <a:spcPts val="0"/>
              </a:spcBef>
              <a:spcAft>
                <a:spcPts val="0"/>
              </a:spcAft>
              <a:buNone/>
            </a:pPr>
            <a:r>
              <a:rPr b="1" lang="en-GB" sz="800">
                <a:solidFill>
                  <a:srgbClr val="0C343D"/>
                </a:solidFill>
                <a:latin typeface="Barlow"/>
                <a:ea typeface="Barlow"/>
                <a:cs typeface="Barlow"/>
                <a:sym typeface="Barlow"/>
              </a:rPr>
              <a:t>Analysis</a:t>
            </a:r>
            <a:endParaRPr b="1" sz="800">
              <a:solidFill>
                <a:srgbClr val="0C343D"/>
              </a:solidFill>
              <a:latin typeface="Barlow"/>
              <a:ea typeface="Barlow"/>
              <a:cs typeface="Barlow"/>
              <a:sym typeface="Barlow"/>
            </a:endParaRPr>
          </a:p>
        </p:txBody>
      </p:sp>
      <p:sp>
        <p:nvSpPr>
          <p:cNvPr id="237" name="Google Shape;237;g2fbc5f7d9a0_0_408"/>
          <p:cNvSpPr txBox="1"/>
          <p:nvPr/>
        </p:nvSpPr>
        <p:spPr>
          <a:xfrm>
            <a:off x="354725" y="140400"/>
            <a:ext cx="8173500" cy="530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2200">
                <a:solidFill>
                  <a:srgbClr val="345DA7"/>
                </a:solidFill>
                <a:latin typeface="Barlow"/>
                <a:ea typeface="Barlow"/>
                <a:cs typeface="Barlow"/>
                <a:sym typeface="Barlow"/>
              </a:rPr>
              <a:t>DOAS: structure and topics</a:t>
            </a:r>
            <a:endParaRPr b="1" sz="2200">
              <a:solidFill>
                <a:srgbClr val="345DA7"/>
              </a:solidFill>
              <a:latin typeface="Barlow"/>
              <a:ea typeface="Barlow"/>
              <a:cs typeface="Barlow"/>
              <a:sym typeface="Barlow"/>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g2fbfd26f8be_0_71"/>
          <p:cNvSpPr txBox="1"/>
          <p:nvPr>
            <p:ph type="ctrTitle"/>
          </p:nvPr>
        </p:nvSpPr>
        <p:spPr>
          <a:xfrm>
            <a:off x="311708" y="8207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GB"/>
              <a:t>Tools and guides</a:t>
            </a:r>
            <a:endParaRPr/>
          </a:p>
        </p:txBody>
      </p:sp>
      <p:sp>
        <p:nvSpPr>
          <p:cNvPr id="243" name="Google Shape;243;g2fbfd26f8be_0_71"/>
          <p:cNvSpPr txBox="1"/>
          <p:nvPr>
            <p:ph idx="1" type="subTitle"/>
          </p:nvPr>
        </p:nvSpPr>
        <p:spPr>
          <a:xfrm>
            <a:off x="311700" y="291032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g2fbc5f7d9a0_0_501"/>
          <p:cNvSpPr txBox="1"/>
          <p:nvPr>
            <p:ph idx="1" type="body"/>
          </p:nvPr>
        </p:nvSpPr>
        <p:spPr>
          <a:xfrm>
            <a:off x="332075" y="199525"/>
            <a:ext cx="4619400" cy="1426200"/>
          </a:xfrm>
          <a:prstGeom prst="rect">
            <a:avLst/>
          </a:prstGeom>
        </p:spPr>
        <p:txBody>
          <a:bodyPr anchorCtr="0" anchor="b" bIns="91425" lIns="91425" spcFirstLastPara="1" rIns="91425" wrap="square" tIns="91425">
            <a:noAutofit/>
          </a:bodyPr>
          <a:lstStyle/>
          <a:p>
            <a:pPr indent="0" lvl="0" marL="0" rtl="0" algn="l">
              <a:spcBef>
                <a:spcPts val="360"/>
              </a:spcBef>
              <a:spcAft>
                <a:spcPts val="0"/>
              </a:spcAft>
              <a:buNone/>
            </a:pPr>
            <a:r>
              <a:rPr b="1" lang="en-GB" sz="2100">
                <a:solidFill>
                  <a:srgbClr val="F9A01B"/>
                </a:solidFill>
                <a:highlight>
                  <a:srgbClr val="FFFFFF"/>
                </a:highlight>
              </a:rPr>
              <a:t>Self-assessment tool</a:t>
            </a:r>
            <a:endParaRPr b="1" sz="2100">
              <a:solidFill>
                <a:srgbClr val="F9A01B"/>
              </a:solidFill>
              <a:highlight>
                <a:srgbClr val="FFFFFF"/>
              </a:highlight>
            </a:endParaRPr>
          </a:p>
          <a:p>
            <a:pPr indent="0" lvl="0" marL="0" rtl="0" algn="l">
              <a:spcBef>
                <a:spcPts val="360"/>
              </a:spcBef>
              <a:spcAft>
                <a:spcPts val="0"/>
              </a:spcAft>
              <a:buNone/>
            </a:pPr>
            <a:r>
              <a:t/>
            </a:r>
            <a:endParaRPr b="1" sz="900">
              <a:solidFill>
                <a:srgbClr val="212529"/>
              </a:solidFill>
              <a:highlight>
                <a:srgbClr val="FFFFFF"/>
              </a:highlight>
            </a:endParaRPr>
          </a:p>
          <a:p>
            <a:pPr indent="0" lvl="0" marL="0" rtl="0" algn="l">
              <a:lnSpc>
                <a:spcPct val="115000"/>
              </a:lnSpc>
              <a:spcBef>
                <a:spcPts val="360"/>
              </a:spcBef>
              <a:spcAft>
                <a:spcPts val="0"/>
              </a:spcAft>
              <a:buNone/>
            </a:pPr>
            <a:r>
              <a:rPr lang="en-GB" sz="1050">
                <a:solidFill>
                  <a:srgbClr val="212529"/>
                </a:solidFill>
                <a:highlight>
                  <a:srgbClr val="FFFFFF"/>
                </a:highlight>
                <a:latin typeface="Barlow Medium"/>
                <a:ea typeface="Barlow Medium"/>
                <a:cs typeface="Barlow Medium"/>
                <a:sym typeface="Barlow Medium"/>
              </a:rPr>
              <a:t>A web-based application for institutional publishers (IPs) and service providers (SPs) enabling them to analyze their level of compliance with the DOAS and sustainability guidelines.</a:t>
            </a:r>
            <a:endParaRPr sz="1050">
              <a:solidFill>
                <a:srgbClr val="212529"/>
              </a:solidFill>
              <a:highlight>
                <a:srgbClr val="FFFFFF"/>
              </a:highlight>
              <a:latin typeface="Barlow Medium"/>
              <a:ea typeface="Barlow Medium"/>
              <a:cs typeface="Barlow Medium"/>
              <a:sym typeface="Barlow Medium"/>
            </a:endParaRPr>
          </a:p>
          <a:p>
            <a:pPr indent="0" lvl="0" marL="0" rtl="0" algn="l">
              <a:lnSpc>
                <a:spcPct val="115000"/>
              </a:lnSpc>
              <a:spcBef>
                <a:spcPts val="360"/>
              </a:spcBef>
              <a:spcAft>
                <a:spcPts val="0"/>
              </a:spcAft>
              <a:buNone/>
            </a:pPr>
            <a:r>
              <a:rPr lang="en-GB" sz="1050">
                <a:solidFill>
                  <a:srgbClr val="212529"/>
                </a:solidFill>
                <a:highlight>
                  <a:srgbClr val="FFFFFF"/>
                </a:highlight>
                <a:latin typeface="Barlow Medium"/>
                <a:ea typeface="Barlow Medium"/>
                <a:cs typeface="Barlow Medium"/>
                <a:sym typeface="Barlow Medium"/>
              </a:rPr>
              <a:t>Currently only the DOAS self-assessment module is available.</a:t>
            </a:r>
            <a:endParaRPr sz="1050">
              <a:solidFill>
                <a:srgbClr val="212529"/>
              </a:solidFill>
              <a:highlight>
                <a:srgbClr val="FFFFFF"/>
              </a:highlight>
              <a:latin typeface="Barlow Medium"/>
              <a:ea typeface="Barlow Medium"/>
              <a:cs typeface="Barlow Medium"/>
              <a:sym typeface="Barlow Medium"/>
            </a:endParaRPr>
          </a:p>
        </p:txBody>
      </p:sp>
      <p:pic>
        <p:nvPicPr>
          <p:cNvPr id="249" name="Google Shape;249;g2fbc5f7d9a0_0_501"/>
          <p:cNvPicPr preferRelativeResize="0"/>
          <p:nvPr/>
        </p:nvPicPr>
        <p:blipFill>
          <a:blip r:embed="rId3">
            <a:alphaModFix/>
          </a:blip>
          <a:stretch>
            <a:fillRect/>
          </a:stretch>
        </p:blipFill>
        <p:spPr>
          <a:xfrm>
            <a:off x="5011508" y="-31825"/>
            <a:ext cx="4203592" cy="5143500"/>
          </a:xfrm>
          <a:prstGeom prst="rect">
            <a:avLst/>
          </a:prstGeom>
          <a:noFill/>
          <a:ln>
            <a:noFill/>
          </a:ln>
        </p:spPr>
      </p:pic>
      <p:pic>
        <p:nvPicPr>
          <p:cNvPr id="250" name="Google Shape;250;g2fbc5f7d9a0_0_501"/>
          <p:cNvPicPr preferRelativeResize="0"/>
          <p:nvPr/>
        </p:nvPicPr>
        <p:blipFill>
          <a:blip r:embed="rId4">
            <a:alphaModFix/>
          </a:blip>
          <a:stretch>
            <a:fillRect/>
          </a:stretch>
        </p:blipFill>
        <p:spPr>
          <a:xfrm>
            <a:off x="388875" y="1625725"/>
            <a:ext cx="3378034" cy="3449526"/>
          </a:xfrm>
          <a:prstGeom prst="rect">
            <a:avLst/>
          </a:prstGeom>
          <a:noFill/>
          <a:ln>
            <a:noFill/>
          </a:ln>
        </p:spPr>
      </p:pic>
      <p:pic>
        <p:nvPicPr>
          <p:cNvPr id="251" name="Google Shape;251;g2fbc5f7d9a0_0_501">
            <a:hlinkClick r:id="rId5"/>
          </p:cNvPr>
          <p:cNvPicPr preferRelativeResize="0"/>
          <p:nvPr/>
        </p:nvPicPr>
        <p:blipFill>
          <a:blip r:embed="rId6">
            <a:alphaModFix/>
          </a:blip>
          <a:stretch>
            <a:fillRect/>
          </a:stretch>
        </p:blipFill>
        <p:spPr>
          <a:xfrm>
            <a:off x="4025574" y="3813175"/>
            <a:ext cx="1169675" cy="1180900"/>
          </a:xfrm>
          <a:prstGeom prst="rect">
            <a:avLst/>
          </a:prstGeom>
          <a:noFill/>
          <a:ln>
            <a:noFill/>
          </a:ln>
        </p:spPr>
      </p:pic>
      <p:sp>
        <p:nvSpPr>
          <p:cNvPr id="252" name="Google Shape;252;g2fbc5f7d9a0_0_501"/>
          <p:cNvSpPr txBox="1"/>
          <p:nvPr/>
        </p:nvSpPr>
        <p:spPr>
          <a:xfrm>
            <a:off x="577875" y="4593875"/>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u="sng">
                <a:solidFill>
                  <a:schemeClr val="hlink"/>
                </a:solidFill>
                <a:latin typeface="Barlow"/>
                <a:ea typeface="Barlow"/>
                <a:cs typeface="Barlow"/>
                <a:sym typeface="Barlow"/>
                <a:hlinkClick r:id="rId7"/>
              </a:rPr>
              <a:t>https://diamas.fecyt.es/</a:t>
            </a:r>
            <a:r>
              <a:rPr lang="en-GB">
                <a:latin typeface="Barlow"/>
                <a:ea typeface="Barlow"/>
                <a:cs typeface="Barlow"/>
                <a:sym typeface="Barlow"/>
              </a:rPr>
              <a:t> </a:t>
            </a:r>
            <a:endParaRPr>
              <a:latin typeface="Barlow"/>
              <a:ea typeface="Barlow"/>
              <a:cs typeface="Barlow"/>
              <a:sym typeface="Barlow"/>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g2fc144a4a7e_0_58"/>
          <p:cNvSpPr txBox="1"/>
          <p:nvPr>
            <p:ph idx="1" type="body"/>
          </p:nvPr>
        </p:nvSpPr>
        <p:spPr>
          <a:xfrm>
            <a:off x="893700" y="4649963"/>
            <a:ext cx="6462600" cy="350700"/>
          </a:xfrm>
          <a:prstGeom prst="rect">
            <a:avLst/>
          </a:prstGeom>
        </p:spPr>
        <p:txBody>
          <a:bodyPr anchorCtr="0" anchor="b" bIns="91425" lIns="91425" spcFirstLastPara="1" rIns="91425" wrap="square" tIns="91425">
            <a:normAutofit fontScale="92500" lnSpcReduction="20000"/>
          </a:bodyPr>
          <a:lstStyle/>
          <a:p>
            <a:pPr indent="0" lvl="0" marL="0" rtl="0" algn="l">
              <a:spcBef>
                <a:spcPts val="360"/>
              </a:spcBef>
              <a:spcAft>
                <a:spcPts val="0"/>
              </a:spcAft>
              <a:buNone/>
            </a:pPr>
            <a:r>
              <a:t/>
            </a:r>
            <a:endParaRPr/>
          </a:p>
        </p:txBody>
      </p:sp>
      <p:pic>
        <p:nvPicPr>
          <p:cNvPr id="258" name="Google Shape;258;g2fc144a4a7e_0_58"/>
          <p:cNvPicPr preferRelativeResize="0"/>
          <p:nvPr/>
        </p:nvPicPr>
        <p:blipFill>
          <a:blip r:embed="rId3">
            <a:alphaModFix/>
          </a:blip>
          <a:stretch>
            <a:fillRect/>
          </a:stretch>
        </p:blipFill>
        <p:spPr>
          <a:xfrm>
            <a:off x="56325" y="0"/>
            <a:ext cx="6033099" cy="3433200"/>
          </a:xfrm>
          <a:prstGeom prst="rect">
            <a:avLst/>
          </a:prstGeom>
          <a:noFill/>
          <a:ln>
            <a:noFill/>
          </a:ln>
          <a:effectLst>
            <a:outerShdw blurRad="57150" rotWithShape="0" algn="bl" dir="5400000" dist="19050">
              <a:srgbClr val="000000">
                <a:alpha val="50000"/>
              </a:srgbClr>
            </a:outerShdw>
          </a:effectLst>
        </p:spPr>
      </p:pic>
      <p:pic>
        <p:nvPicPr>
          <p:cNvPr id="259" name="Google Shape;259;g2fc144a4a7e_0_58"/>
          <p:cNvPicPr preferRelativeResize="0"/>
          <p:nvPr/>
        </p:nvPicPr>
        <p:blipFill>
          <a:blip r:embed="rId4">
            <a:alphaModFix/>
          </a:blip>
          <a:stretch>
            <a:fillRect/>
          </a:stretch>
        </p:blipFill>
        <p:spPr>
          <a:xfrm>
            <a:off x="6333297" y="3094497"/>
            <a:ext cx="2208350" cy="1859250"/>
          </a:xfrm>
          <a:prstGeom prst="rect">
            <a:avLst/>
          </a:prstGeom>
          <a:noFill/>
          <a:ln>
            <a:noFill/>
          </a:ln>
          <a:effectLst>
            <a:outerShdw blurRad="57150" rotWithShape="0" algn="bl" dir="5400000" dist="19050">
              <a:srgbClr val="000000">
                <a:alpha val="50000"/>
              </a:srgbClr>
            </a:outerShdw>
          </a:effectLst>
        </p:spPr>
      </p:pic>
      <p:pic>
        <p:nvPicPr>
          <p:cNvPr id="260" name="Google Shape;260;g2fc144a4a7e_0_58"/>
          <p:cNvPicPr preferRelativeResize="0"/>
          <p:nvPr/>
        </p:nvPicPr>
        <p:blipFill>
          <a:blip r:embed="rId5">
            <a:alphaModFix/>
          </a:blip>
          <a:stretch>
            <a:fillRect/>
          </a:stretch>
        </p:blipFill>
        <p:spPr>
          <a:xfrm>
            <a:off x="5391900" y="0"/>
            <a:ext cx="3752099" cy="2911699"/>
          </a:xfrm>
          <a:prstGeom prst="rect">
            <a:avLst/>
          </a:prstGeom>
          <a:noFill/>
          <a:ln>
            <a:noFill/>
          </a:ln>
          <a:effectLst>
            <a:outerShdw blurRad="57150" rotWithShape="0" algn="bl" dir="5400000" dist="19050">
              <a:srgbClr val="000000">
                <a:alpha val="50000"/>
              </a:srgbClr>
            </a:outerShdw>
          </a:effectLst>
        </p:spPr>
      </p:pic>
      <p:pic>
        <p:nvPicPr>
          <p:cNvPr id="261" name="Google Shape;261;g2fc144a4a7e_0_58"/>
          <p:cNvPicPr preferRelativeResize="0"/>
          <p:nvPr/>
        </p:nvPicPr>
        <p:blipFill>
          <a:blip r:embed="rId6">
            <a:alphaModFix/>
          </a:blip>
          <a:stretch>
            <a:fillRect/>
          </a:stretch>
        </p:blipFill>
        <p:spPr>
          <a:xfrm>
            <a:off x="302975" y="3509800"/>
            <a:ext cx="4376500" cy="1596750"/>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g2fc144a4a7e_0_66"/>
          <p:cNvSpPr txBox="1"/>
          <p:nvPr>
            <p:ph idx="1" type="body"/>
          </p:nvPr>
        </p:nvSpPr>
        <p:spPr>
          <a:xfrm>
            <a:off x="635700" y="997650"/>
            <a:ext cx="4263900" cy="35694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a:solidFill>
                  <a:schemeClr val="dk1"/>
                </a:solidFill>
              </a:rPr>
              <a:t>Topics covered:</a:t>
            </a:r>
            <a:endParaRPr>
              <a:solidFill>
                <a:schemeClr val="dk1"/>
              </a:solidFill>
            </a:endParaRPr>
          </a:p>
          <a:p>
            <a:pPr indent="-342900" lvl="0" marL="457200" rtl="0" algn="l">
              <a:lnSpc>
                <a:spcPct val="115000"/>
              </a:lnSpc>
              <a:spcBef>
                <a:spcPts val="1000"/>
              </a:spcBef>
              <a:spcAft>
                <a:spcPts val="0"/>
              </a:spcAft>
              <a:buClr>
                <a:schemeClr val="dk1"/>
              </a:buClr>
              <a:buSzPts val="1800"/>
              <a:buChar char="●"/>
            </a:pPr>
            <a:r>
              <a:rPr lang="en-GB">
                <a:solidFill>
                  <a:schemeClr val="dk1"/>
                </a:solidFill>
              </a:rPr>
              <a:t>Funding</a:t>
            </a:r>
            <a:endParaRPr>
              <a:solidFill>
                <a:schemeClr val="dk1"/>
              </a:solidFill>
            </a:endParaRPr>
          </a:p>
          <a:p>
            <a:pPr indent="-342900" lvl="0" marL="457200" rtl="0" algn="l">
              <a:lnSpc>
                <a:spcPct val="115000"/>
              </a:lnSpc>
              <a:spcBef>
                <a:spcPts val="0"/>
              </a:spcBef>
              <a:spcAft>
                <a:spcPts val="0"/>
              </a:spcAft>
              <a:buClr>
                <a:schemeClr val="dk1"/>
              </a:buClr>
              <a:buSzPts val="1800"/>
              <a:buChar char="●"/>
            </a:pPr>
            <a:r>
              <a:rPr lang="en-GB">
                <a:solidFill>
                  <a:schemeClr val="dk1"/>
                </a:solidFill>
              </a:rPr>
              <a:t>Ownership and governance</a:t>
            </a:r>
            <a:endParaRPr>
              <a:solidFill>
                <a:schemeClr val="dk1"/>
              </a:solidFill>
            </a:endParaRPr>
          </a:p>
          <a:p>
            <a:pPr indent="-342900" lvl="0" marL="457200" rtl="0" algn="l">
              <a:lnSpc>
                <a:spcPct val="115000"/>
              </a:lnSpc>
              <a:spcBef>
                <a:spcPts val="0"/>
              </a:spcBef>
              <a:spcAft>
                <a:spcPts val="0"/>
              </a:spcAft>
              <a:buClr>
                <a:schemeClr val="dk1"/>
              </a:buClr>
              <a:buSzPts val="1800"/>
              <a:buChar char="●"/>
            </a:pPr>
            <a:r>
              <a:rPr lang="en-GB">
                <a:solidFill>
                  <a:schemeClr val="dk1"/>
                </a:solidFill>
              </a:rPr>
              <a:t>Open science practices</a:t>
            </a:r>
            <a:endParaRPr>
              <a:solidFill>
                <a:schemeClr val="dk1"/>
              </a:solidFill>
            </a:endParaRPr>
          </a:p>
          <a:p>
            <a:pPr indent="-342900" lvl="0" marL="457200" rtl="0" algn="l">
              <a:lnSpc>
                <a:spcPct val="115000"/>
              </a:lnSpc>
              <a:spcBef>
                <a:spcPts val="0"/>
              </a:spcBef>
              <a:spcAft>
                <a:spcPts val="0"/>
              </a:spcAft>
              <a:buClr>
                <a:schemeClr val="dk1"/>
              </a:buClr>
              <a:buSzPts val="1800"/>
              <a:buChar char="●"/>
            </a:pPr>
            <a:r>
              <a:rPr lang="en-GB">
                <a:solidFill>
                  <a:schemeClr val="dk1"/>
                </a:solidFill>
              </a:rPr>
              <a:t>Editorial Quality</a:t>
            </a:r>
            <a:endParaRPr>
              <a:solidFill>
                <a:schemeClr val="dk1"/>
              </a:solidFill>
            </a:endParaRPr>
          </a:p>
          <a:p>
            <a:pPr indent="-342900" lvl="0" marL="457200" rtl="0" algn="l">
              <a:lnSpc>
                <a:spcPct val="115000"/>
              </a:lnSpc>
              <a:spcBef>
                <a:spcPts val="0"/>
              </a:spcBef>
              <a:spcAft>
                <a:spcPts val="0"/>
              </a:spcAft>
              <a:buClr>
                <a:schemeClr val="dk1"/>
              </a:buClr>
              <a:buSzPts val="1800"/>
              <a:buChar char="●"/>
            </a:pPr>
            <a:r>
              <a:rPr lang="en-GB">
                <a:solidFill>
                  <a:schemeClr val="dk1"/>
                </a:solidFill>
              </a:rPr>
              <a:t>Editorial management</a:t>
            </a:r>
            <a:endParaRPr>
              <a:solidFill>
                <a:schemeClr val="dk1"/>
              </a:solidFill>
            </a:endParaRPr>
          </a:p>
          <a:p>
            <a:pPr indent="-342900" lvl="0" marL="457200" rtl="0" algn="l">
              <a:lnSpc>
                <a:spcPct val="115000"/>
              </a:lnSpc>
              <a:spcBef>
                <a:spcPts val="0"/>
              </a:spcBef>
              <a:spcAft>
                <a:spcPts val="0"/>
              </a:spcAft>
              <a:buClr>
                <a:schemeClr val="dk1"/>
              </a:buClr>
              <a:buSzPts val="1800"/>
              <a:buChar char="●"/>
            </a:pPr>
            <a:r>
              <a:rPr lang="en-GB">
                <a:solidFill>
                  <a:schemeClr val="dk1"/>
                </a:solidFill>
              </a:rPr>
              <a:t>Research integrity</a:t>
            </a:r>
            <a:endParaRPr>
              <a:solidFill>
                <a:schemeClr val="dk1"/>
              </a:solidFill>
            </a:endParaRPr>
          </a:p>
          <a:p>
            <a:pPr indent="-342900" lvl="0" marL="457200" rtl="0" algn="l">
              <a:lnSpc>
                <a:spcPct val="115000"/>
              </a:lnSpc>
              <a:spcBef>
                <a:spcPts val="0"/>
              </a:spcBef>
              <a:spcAft>
                <a:spcPts val="0"/>
              </a:spcAft>
              <a:buClr>
                <a:schemeClr val="dk1"/>
              </a:buClr>
              <a:buSzPts val="1800"/>
              <a:buChar char="●"/>
            </a:pPr>
            <a:r>
              <a:rPr lang="en-GB">
                <a:solidFill>
                  <a:schemeClr val="dk1"/>
                </a:solidFill>
              </a:rPr>
              <a:t>Technical service efficiency</a:t>
            </a:r>
            <a:endParaRPr>
              <a:solidFill>
                <a:schemeClr val="dk1"/>
              </a:solidFill>
            </a:endParaRPr>
          </a:p>
          <a:p>
            <a:pPr indent="-342900" lvl="0" marL="457200" rtl="0" algn="l">
              <a:lnSpc>
                <a:spcPct val="115000"/>
              </a:lnSpc>
              <a:spcBef>
                <a:spcPts val="0"/>
              </a:spcBef>
              <a:spcAft>
                <a:spcPts val="0"/>
              </a:spcAft>
              <a:buClr>
                <a:schemeClr val="dk1"/>
              </a:buClr>
              <a:buSzPts val="1800"/>
              <a:buChar char="●"/>
            </a:pPr>
            <a:r>
              <a:rPr lang="en-GB">
                <a:solidFill>
                  <a:schemeClr val="dk1"/>
                </a:solidFill>
              </a:rPr>
              <a:t>Software and interoperability</a:t>
            </a:r>
            <a:endParaRPr>
              <a:solidFill>
                <a:schemeClr val="dk1"/>
              </a:solidFill>
            </a:endParaRPr>
          </a:p>
          <a:p>
            <a:pPr indent="-342900" lvl="0" marL="457200" rtl="0" algn="l">
              <a:lnSpc>
                <a:spcPct val="115000"/>
              </a:lnSpc>
              <a:spcBef>
                <a:spcPts val="0"/>
              </a:spcBef>
              <a:spcAft>
                <a:spcPts val="0"/>
              </a:spcAft>
              <a:buClr>
                <a:schemeClr val="dk1"/>
              </a:buClr>
              <a:buSzPts val="1800"/>
              <a:buChar char="●"/>
            </a:pPr>
            <a:r>
              <a:rPr lang="en-GB">
                <a:solidFill>
                  <a:schemeClr val="dk1"/>
                </a:solidFill>
              </a:rPr>
              <a:t>Metadata</a:t>
            </a:r>
            <a:endParaRPr>
              <a:solidFill>
                <a:schemeClr val="dk1"/>
              </a:solidFill>
            </a:endParaRPr>
          </a:p>
          <a:p>
            <a:pPr indent="0" lvl="0" marL="0" rtl="0" algn="l">
              <a:spcBef>
                <a:spcPts val="0"/>
              </a:spcBef>
              <a:spcAft>
                <a:spcPts val="0"/>
              </a:spcAft>
              <a:buNone/>
            </a:pPr>
            <a:r>
              <a:t/>
            </a:r>
            <a:endParaRPr/>
          </a:p>
        </p:txBody>
      </p:sp>
      <p:sp>
        <p:nvSpPr>
          <p:cNvPr id="267" name="Google Shape;267;g2fc144a4a7e_0_66"/>
          <p:cNvSpPr txBox="1"/>
          <p:nvPr>
            <p:ph type="title"/>
          </p:nvPr>
        </p:nvSpPr>
        <p:spPr>
          <a:xfrm>
            <a:off x="635700" y="2490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solidFill>
                  <a:srgbClr val="345DA7"/>
                </a:solidFill>
              </a:rPr>
              <a:t>Toolsuite</a:t>
            </a:r>
            <a:endParaRPr>
              <a:solidFill>
                <a:srgbClr val="345DA7"/>
              </a:solidFill>
            </a:endParaRPr>
          </a:p>
        </p:txBody>
      </p:sp>
      <p:sp>
        <p:nvSpPr>
          <p:cNvPr id="268" name="Google Shape;268;g2fc144a4a7e_0_66"/>
          <p:cNvSpPr txBox="1"/>
          <p:nvPr/>
        </p:nvSpPr>
        <p:spPr>
          <a:xfrm>
            <a:off x="4823400" y="1374550"/>
            <a:ext cx="4042500" cy="3010800"/>
          </a:xfrm>
          <a:prstGeom prst="rect">
            <a:avLst/>
          </a:prstGeom>
          <a:noFill/>
          <a:ln>
            <a:noFill/>
          </a:ln>
        </p:spPr>
        <p:txBody>
          <a:bodyPr anchorCtr="0" anchor="t" bIns="91425" lIns="91425" spcFirstLastPara="1" rIns="91425" wrap="square" tIns="91425">
            <a:spAutoFit/>
          </a:bodyPr>
          <a:lstStyle/>
          <a:p>
            <a:pPr indent="-342900" lvl="0" marL="457200" rtl="0" algn="l">
              <a:lnSpc>
                <a:spcPct val="115000"/>
              </a:lnSpc>
              <a:spcBef>
                <a:spcPts val="0"/>
              </a:spcBef>
              <a:spcAft>
                <a:spcPts val="0"/>
              </a:spcAft>
              <a:buClr>
                <a:srgbClr val="374151"/>
              </a:buClr>
              <a:buSzPts val="1800"/>
              <a:buFont typeface="Barlow"/>
              <a:buChar char="●"/>
            </a:pPr>
            <a:r>
              <a:rPr lang="en-GB" sz="1800">
                <a:solidFill>
                  <a:srgbClr val="374151"/>
                </a:solidFill>
                <a:latin typeface="Barlow"/>
                <a:ea typeface="Barlow"/>
                <a:cs typeface="Barlow"/>
                <a:sym typeface="Barlow"/>
              </a:rPr>
              <a:t>Preservation and content formats</a:t>
            </a:r>
            <a:endParaRPr sz="1800">
              <a:solidFill>
                <a:srgbClr val="374151"/>
              </a:solidFill>
              <a:latin typeface="Barlow"/>
              <a:ea typeface="Barlow"/>
              <a:cs typeface="Barlow"/>
              <a:sym typeface="Barlow"/>
            </a:endParaRPr>
          </a:p>
          <a:p>
            <a:pPr indent="-342900" lvl="0" marL="457200" rtl="0" algn="l">
              <a:lnSpc>
                <a:spcPct val="115000"/>
              </a:lnSpc>
              <a:spcBef>
                <a:spcPts val="0"/>
              </a:spcBef>
              <a:spcAft>
                <a:spcPts val="0"/>
              </a:spcAft>
              <a:buClr>
                <a:schemeClr val="dk1"/>
              </a:buClr>
              <a:buSzPts val="1800"/>
              <a:buFont typeface="Barlow"/>
              <a:buChar char="●"/>
            </a:pPr>
            <a:r>
              <a:rPr lang="en-GB" sz="1800">
                <a:solidFill>
                  <a:schemeClr val="dk1"/>
                </a:solidFill>
                <a:latin typeface="Barlow"/>
                <a:ea typeface="Barlow"/>
                <a:cs typeface="Barlow"/>
                <a:sym typeface="Barlow"/>
              </a:rPr>
              <a:t>Visibility, indexation, communication, marketing and impact </a:t>
            </a:r>
            <a:endParaRPr sz="1800">
              <a:solidFill>
                <a:schemeClr val="dk1"/>
              </a:solidFill>
              <a:latin typeface="Barlow"/>
              <a:ea typeface="Barlow"/>
              <a:cs typeface="Barlow"/>
              <a:sym typeface="Barlow"/>
            </a:endParaRPr>
          </a:p>
          <a:p>
            <a:pPr indent="-342900" lvl="0" marL="457200" rtl="0" algn="l">
              <a:lnSpc>
                <a:spcPct val="115000"/>
              </a:lnSpc>
              <a:spcBef>
                <a:spcPts val="0"/>
              </a:spcBef>
              <a:spcAft>
                <a:spcPts val="0"/>
              </a:spcAft>
              <a:buClr>
                <a:schemeClr val="dk1"/>
              </a:buClr>
              <a:buSzPts val="1800"/>
              <a:buFont typeface="Barlow"/>
              <a:buChar char="●"/>
            </a:pPr>
            <a:r>
              <a:rPr lang="en-GB" sz="1800">
                <a:solidFill>
                  <a:schemeClr val="dk1"/>
                </a:solidFill>
                <a:latin typeface="Barlow"/>
                <a:ea typeface="Barlow"/>
                <a:cs typeface="Barlow"/>
                <a:sym typeface="Barlow"/>
              </a:rPr>
              <a:t>Equity, Diversity and Inclusion</a:t>
            </a:r>
            <a:endParaRPr sz="1800">
              <a:solidFill>
                <a:schemeClr val="dk1"/>
              </a:solidFill>
              <a:latin typeface="Barlow"/>
              <a:ea typeface="Barlow"/>
              <a:cs typeface="Barlow"/>
              <a:sym typeface="Barlow"/>
            </a:endParaRPr>
          </a:p>
          <a:p>
            <a:pPr indent="-342900" lvl="0" marL="457200" rtl="0" algn="l">
              <a:lnSpc>
                <a:spcPct val="115000"/>
              </a:lnSpc>
              <a:spcBef>
                <a:spcPts val="0"/>
              </a:spcBef>
              <a:spcAft>
                <a:spcPts val="0"/>
              </a:spcAft>
              <a:buClr>
                <a:schemeClr val="dk1"/>
              </a:buClr>
              <a:buSzPts val="1800"/>
              <a:buFont typeface="Barlow"/>
              <a:buChar char="●"/>
            </a:pPr>
            <a:r>
              <a:rPr lang="en-GB" sz="1800">
                <a:solidFill>
                  <a:schemeClr val="dk1"/>
                </a:solidFill>
                <a:latin typeface="Barlow"/>
                <a:ea typeface="Barlow"/>
                <a:cs typeface="Barlow"/>
                <a:sym typeface="Barlow"/>
              </a:rPr>
              <a:t>Gender diversity</a:t>
            </a:r>
            <a:endParaRPr sz="1800">
              <a:solidFill>
                <a:schemeClr val="dk1"/>
              </a:solidFill>
              <a:latin typeface="Barlow"/>
              <a:ea typeface="Barlow"/>
              <a:cs typeface="Barlow"/>
              <a:sym typeface="Barlow"/>
            </a:endParaRPr>
          </a:p>
          <a:p>
            <a:pPr indent="-342900" lvl="0" marL="457200" rtl="0" algn="l">
              <a:lnSpc>
                <a:spcPct val="115000"/>
              </a:lnSpc>
              <a:spcBef>
                <a:spcPts val="0"/>
              </a:spcBef>
              <a:spcAft>
                <a:spcPts val="0"/>
              </a:spcAft>
              <a:buClr>
                <a:schemeClr val="dk1"/>
              </a:buClr>
              <a:buSzPts val="1800"/>
              <a:buFont typeface="Barlow"/>
              <a:buChar char="●"/>
            </a:pPr>
            <a:r>
              <a:rPr lang="en-GB" sz="1800">
                <a:solidFill>
                  <a:schemeClr val="dk1"/>
                </a:solidFill>
                <a:latin typeface="Barlow"/>
                <a:ea typeface="Barlow"/>
                <a:cs typeface="Barlow"/>
                <a:sym typeface="Barlow"/>
              </a:rPr>
              <a:t>Accessible/inclusive website, content and metadata</a:t>
            </a:r>
            <a:endParaRPr sz="1800">
              <a:solidFill>
                <a:schemeClr val="dk1"/>
              </a:solidFill>
              <a:latin typeface="Barlow"/>
              <a:ea typeface="Barlow"/>
              <a:cs typeface="Barlow"/>
              <a:sym typeface="Barlow"/>
            </a:endParaRPr>
          </a:p>
          <a:p>
            <a:pPr indent="-342900" lvl="0" marL="457200" rtl="0" algn="l">
              <a:lnSpc>
                <a:spcPct val="115000"/>
              </a:lnSpc>
              <a:spcBef>
                <a:spcPts val="0"/>
              </a:spcBef>
              <a:spcAft>
                <a:spcPts val="0"/>
              </a:spcAft>
              <a:buClr>
                <a:schemeClr val="dk1"/>
              </a:buClr>
              <a:buSzPts val="1800"/>
              <a:buFont typeface="Barlow"/>
              <a:buChar char="●"/>
            </a:pPr>
            <a:r>
              <a:rPr lang="en-GB" sz="1800">
                <a:solidFill>
                  <a:schemeClr val="dk1"/>
                </a:solidFill>
                <a:latin typeface="Barlow"/>
                <a:ea typeface="Barlow"/>
                <a:cs typeface="Barlow"/>
                <a:sym typeface="Barlow"/>
              </a:rPr>
              <a:t>Multilingualism</a:t>
            </a:r>
            <a:endParaRPr sz="18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3" name="Shape 93"/>
        <p:cNvGrpSpPr/>
        <p:nvPr/>
      </p:nvGrpSpPr>
      <p:grpSpPr>
        <a:xfrm>
          <a:off x="0" y="0"/>
          <a:ext cx="0" cy="0"/>
          <a:chOff x="0" y="0"/>
          <a:chExt cx="0" cy="0"/>
        </a:xfrm>
      </p:grpSpPr>
      <p:sp>
        <p:nvSpPr>
          <p:cNvPr id="94" name="Google Shape;94;p2"/>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rmAutofit/>
          </a:bodyPr>
          <a:lstStyle/>
          <a:p>
            <a:pPr indent="0" lvl="0" marL="0" rtl="0" algn="ctr">
              <a:lnSpc>
                <a:spcPct val="100000"/>
              </a:lnSpc>
              <a:spcBef>
                <a:spcPts val="0"/>
              </a:spcBef>
              <a:spcAft>
                <a:spcPts val="0"/>
              </a:spcAft>
              <a:buSzPts val="4200"/>
              <a:buNone/>
            </a:pPr>
            <a:r>
              <a:rPr lang="en-GB"/>
              <a:t>Overview</a:t>
            </a:r>
            <a:endParaRPr/>
          </a:p>
        </p:txBody>
      </p:sp>
      <p:sp>
        <p:nvSpPr>
          <p:cNvPr id="95" name="Google Shape;95;p2"/>
          <p:cNvSpPr txBox="1"/>
          <p:nvPr>
            <p:ph idx="2" type="body"/>
          </p:nvPr>
        </p:nvSpPr>
        <p:spPr>
          <a:xfrm>
            <a:off x="4616050" y="269550"/>
            <a:ext cx="4344900" cy="4873800"/>
          </a:xfrm>
          <a:prstGeom prst="rect">
            <a:avLst/>
          </a:prstGeom>
          <a:noFill/>
          <a:ln>
            <a:noFill/>
          </a:ln>
        </p:spPr>
        <p:txBody>
          <a:bodyPr anchorCtr="0" anchor="ctr" bIns="91425" lIns="91425" spcFirstLastPara="1" rIns="91425" wrap="square" tIns="91425">
            <a:normAutofit/>
          </a:bodyPr>
          <a:lstStyle/>
          <a:p>
            <a:pPr indent="0" lvl="0" marL="457200" rtl="0" algn="l">
              <a:lnSpc>
                <a:spcPct val="115000"/>
              </a:lnSpc>
              <a:spcBef>
                <a:spcPts val="1000"/>
              </a:spcBef>
              <a:spcAft>
                <a:spcPts val="0"/>
              </a:spcAft>
              <a:buSzPts val="1800"/>
              <a:buNone/>
            </a:pPr>
            <a:r>
              <a:t/>
            </a:r>
            <a:endParaRPr b="1" sz="1424">
              <a:solidFill>
                <a:schemeClr val="dk1"/>
              </a:solidFill>
            </a:endParaRPr>
          </a:p>
          <a:p>
            <a:pPr indent="-342900" lvl="0" marL="457200" rtl="0" algn="l">
              <a:lnSpc>
                <a:spcPct val="115000"/>
              </a:lnSpc>
              <a:spcBef>
                <a:spcPts val="1000"/>
              </a:spcBef>
              <a:spcAft>
                <a:spcPts val="0"/>
              </a:spcAft>
              <a:buClr>
                <a:schemeClr val="dk1"/>
              </a:buClr>
              <a:buSzPts val="1800"/>
              <a:buChar char="●"/>
            </a:pPr>
            <a:r>
              <a:rPr lang="en-GB">
                <a:solidFill>
                  <a:schemeClr val="dk1"/>
                </a:solidFill>
              </a:rPr>
              <a:t>DIAMAS project</a:t>
            </a:r>
            <a:endParaRPr>
              <a:solidFill>
                <a:schemeClr val="dk1"/>
              </a:solidFill>
            </a:endParaRPr>
          </a:p>
          <a:p>
            <a:pPr indent="-342900" lvl="0" marL="457200" rtl="0" algn="l">
              <a:lnSpc>
                <a:spcPct val="115000"/>
              </a:lnSpc>
              <a:spcBef>
                <a:spcPts val="1000"/>
              </a:spcBef>
              <a:spcAft>
                <a:spcPts val="0"/>
              </a:spcAft>
              <a:buClr>
                <a:schemeClr val="dk1"/>
              </a:buClr>
              <a:buSzPts val="1800"/>
              <a:buChar char="●"/>
            </a:pPr>
            <a:r>
              <a:rPr lang="en-GB">
                <a:solidFill>
                  <a:schemeClr val="dk1"/>
                </a:solidFill>
              </a:rPr>
              <a:t>The results of DIAMAS</a:t>
            </a:r>
            <a:endParaRPr>
              <a:solidFill>
                <a:schemeClr val="dk1"/>
              </a:solidFill>
            </a:endParaRPr>
          </a:p>
          <a:p>
            <a:pPr indent="-317500" lvl="1" marL="914400" rtl="0" algn="l">
              <a:lnSpc>
                <a:spcPct val="115000"/>
              </a:lnSpc>
              <a:spcBef>
                <a:spcPts val="1000"/>
              </a:spcBef>
              <a:spcAft>
                <a:spcPts val="0"/>
              </a:spcAft>
              <a:buClr>
                <a:schemeClr val="dk1"/>
              </a:buClr>
              <a:buSzPts val="1400"/>
              <a:buChar char="○"/>
            </a:pPr>
            <a:r>
              <a:rPr lang="en-GB">
                <a:solidFill>
                  <a:schemeClr val="dk1"/>
                </a:solidFill>
              </a:rPr>
              <a:t>Research</a:t>
            </a:r>
            <a:endParaRPr>
              <a:solidFill>
                <a:schemeClr val="dk1"/>
              </a:solidFill>
            </a:endParaRPr>
          </a:p>
          <a:p>
            <a:pPr indent="-317500" lvl="1" marL="914400" rtl="0" algn="l">
              <a:lnSpc>
                <a:spcPct val="115000"/>
              </a:lnSpc>
              <a:spcBef>
                <a:spcPts val="1000"/>
              </a:spcBef>
              <a:spcAft>
                <a:spcPts val="0"/>
              </a:spcAft>
              <a:buClr>
                <a:schemeClr val="dk1"/>
              </a:buClr>
              <a:buSzPts val="1400"/>
              <a:buChar char="○"/>
            </a:pPr>
            <a:r>
              <a:rPr lang="en-GB">
                <a:solidFill>
                  <a:schemeClr val="dk1"/>
                </a:solidFill>
              </a:rPr>
              <a:t>Tools and best practice</a:t>
            </a:r>
            <a:endParaRPr>
              <a:solidFill>
                <a:schemeClr val="dk1"/>
              </a:solidFill>
            </a:endParaRPr>
          </a:p>
          <a:p>
            <a:pPr indent="-317500" lvl="1" marL="914400" rtl="0" algn="l">
              <a:lnSpc>
                <a:spcPct val="115000"/>
              </a:lnSpc>
              <a:spcBef>
                <a:spcPts val="1000"/>
              </a:spcBef>
              <a:spcAft>
                <a:spcPts val="0"/>
              </a:spcAft>
              <a:buClr>
                <a:schemeClr val="dk1"/>
              </a:buClr>
              <a:buSzPts val="1400"/>
              <a:buChar char="○"/>
            </a:pPr>
            <a:r>
              <a:rPr lang="en-GB">
                <a:solidFill>
                  <a:schemeClr val="dk1"/>
                </a:solidFill>
              </a:rPr>
              <a:t>Policy recommendations</a:t>
            </a:r>
            <a:endParaRPr>
              <a:solidFill>
                <a:schemeClr val="dk1"/>
              </a:solidFill>
            </a:endParaRPr>
          </a:p>
          <a:p>
            <a:pPr indent="-342900" lvl="0" marL="457200" rtl="0" algn="l">
              <a:lnSpc>
                <a:spcPct val="115000"/>
              </a:lnSpc>
              <a:spcBef>
                <a:spcPts val="1000"/>
              </a:spcBef>
              <a:spcAft>
                <a:spcPts val="0"/>
              </a:spcAft>
              <a:buSzPts val="1800"/>
              <a:buChar char="●"/>
            </a:pPr>
            <a:r>
              <a:rPr lang="en-GB">
                <a:solidFill>
                  <a:schemeClr val="dk1"/>
                </a:solidFill>
              </a:rPr>
              <a:t>Diamond OA and research assessment</a:t>
            </a:r>
            <a:br>
              <a:rPr lang="en-GB"/>
            </a:b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sp>
        <p:nvSpPr>
          <p:cNvPr id="273" name="Google Shape;273;g2fc144a4a7e_0_72"/>
          <p:cNvSpPr txBox="1"/>
          <p:nvPr>
            <p:ph type="title"/>
          </p:nvPr>
        </p:nvSpPr>
        <p:spPr>
          <a:xfrm>
            <a:off x="532250" y="25407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sz="3100">
                <a:solidFill>
                  <a:srgbClr val="345DA7"/>
                </a:solidFill>
              </a:rPr>
              <a:t>Guidelines</a:t>
            </a:r>
            <a:endParaRPr sz="3100">
              <a:solidFill>
                <a:srgbClr val="345DA7"/>
              </a:solidFill>
            </a:endParaRPr>
          </a:p>
          <a:p>
            <a:pPr indent="0" lvl="0" marL="0" rtl="0" algn="l">
              <a:spcBef>
                <a:spcPts val="0"/>
              </a:spcBef>
              <a:spcAft>
                <a:spcPts val="0"/>
              </a:spcAft>
              <a:buNone/>
            </a:pPr>
            <a:r>
              <a:t/>
            </a:r>
            <a:endParaRPr b="0" sz="1800">
              <a:solidFill>
                <a:schemeClr val="dk2"/>
              </a:solidFill>
            </a:endParaRPr>
          </a:p>
          <a:p>
            <a:pPr indent="0" lvl="0" marL="0" rtl="0" algn="l">
              <a:spcBef>
                <a:spcPts val="0"/>
              </a:spcBef>
              <a:spcAft>
                <a:spcPts val="0"/>
              </a:spcAft>
              <a:buNone/>
            </a:pPr>
            <a:r>
              <a:t/>
            </a:r>
            <a:endParaRPr/>
          </a:p>
        </p:txBody>
      </p:sp>
      <p:sp>
        <p:nvSpPr>
          <p:cNvPr id="274" name="Google Shape;274;g2fc144a4a7e_0_72"/>
          <p:cNvSpPr txBox="1"/>
          <p:nvPr>
            <p:ph idx="1" type="body"/>
          </p:nvPr>
        </p:nvSpPr>
        <p:spPr>
          <a:xfrm>
            <a:off x="635700" y="826775"/>
            <a:ext cx="4123500" cy="4392900"/>
          </a:xfrm>
          <a:prstGeom prst="rect">
            <a:avLst/>
          </a:prstGeom>
        </p:spPr>
        <p:txBody>
          <a:bodyPr anchorCtr="0" anchor="t" bIns="91425" lIns="91425" spcFirstLastPara="1" rIns="91425" wrap="square" tIns="91425">
            <a:normAutofit/>
          </a:bodyPr>
          <a:lstStyle/>
          <a:p>
            <a:pPr indent="0" lvl="0" marL="0" rtl="0" algn="l">
              <a:lnSpc>
                <a:spcPct val="115000"/>
              </a:lnSpc>
              <a:spcBef>
                <a:spcPts val="0"/>
              </a:spcBef>
              <a:spcAft>
                <a:spcPts val="0"/>
              </a:spcAft>
              <a:buNone/>
            </a:pPr>
            <a:r>
              <a:rPr lang="en-GB" sz="1600">
                <a:solidFill>
                  <a:schemeClr val="dk1"/>
                </a:solidFill>
              </a:rPr>
              <a:t>Topics covered:</a:t>
            </a:r>
            <a:endParaRPr sz="1600">
              <a:solidFill>
                <a:schemeClr val="dk1"/>
              </a:solidFill>
            </a:endParaRPr>
          </a:p>
          <a:p>
            <a:pPr indent="-330200" lvl="0" marL="457200" rtl="0" algn="l">
              <a:lnSpc>
                <a:spcPct val="115000"/>
              </a:lnSpc>
              <a:spcBef>
                <a:spcPts val="1000"/>
              </a:spcBef>
              <a:spcAft>
                <a:spcPts val="0"/>
              </a:spcAft>
              <a:buClr>
                <a:schemeClr val="dk1"/>
              </a:buClr>
              <a:buSzPts val="1600"/>
              <a:buChar char="●"/>
            </a:pPr>
            <a:r>
              <a:rPr lang="en-GB" sz="1600">
                <a:solidFill>
                  <a:schemeClr val="dk1"/>
                </a:solidFill>
              </a:rPr>
              <a:t>Revenue streams</a:t>
            </a:r>
            <a:endParaRPr sz="1600">
              <a:solidFill>
                <a:schemeClr val="dk1"/>
              </a:solidFill>
            </a:endParaRPr>
          </a:p>
          <a:p>
            <a:pPr indent="-330200" lvl="0" marL="457200" rtl="0" algn="l">
              <a:lnSpc>
                <a:spcPct val="115000"/>
              </a:lnSpc>
              <a:spcBef>
                <a:spcPts val="0"/>
              </a:spcBef>
              <a:spcAft>
                <a:spcPts val="0"/>
              </a:spcAft>
              <a:buClr>
                <a:schemeClr val="dk1"/>
              </a:buClr>
              <a:buSzPts val="1600"/>
              <a:buChar char="●"/>
            </a:pPr>
            <a:r>
              <a:rPr lang="en-GB" sz="1600">
                <a:solidFill>
                  <a:schemeClr val="dk1"/>
                </a:solidFill>
              </a:rPr>
              <a:t>Diamond OA policies</a:t>
            </a:r>
            <a:endParaRPr sz="1600">
              <a:solidFill>
                <a:schemeClr val="dk1"/>
              </a:solidFill>
            </a:endParaRPr>
          </a:p>
          <a:p>
            <a:pPr indent="-330200" lvl="0" marL="457200" rtl="0" algn="l">
              <a:lnSpc>
                <a:spcPct val="115000"/>
              </a:lnSpc>
              <a:spcBef>
                <a:spcPts val="0"/>
              </a:spcBef>
              <a:spcAft>
                <a:spcPts val="0"/>
              </a:spcAft>
              <a:buClr>
                <a:schemeClr val="dk1"/>
              </a:buClr>
              <a:buSzPts val="1600"/>
              <a:buChar char="●"/>
            </a:pPr>
            <a:r>
              <a:rPr lang="en-GB" sz="1600">
                <a:solidFill>
                  <a:schemeClr val="dk1"/>
                </a:solidFill>
              </a:rPr>
              <a:t>To ensure scholars/community input into governance</a:t>
            </a:r>
            <a:endParaRPr sz="1600">
              <a:solidFill>
                <a:schemeClr val="dk1"/>
              </a:solidFill>
            </a:endParaRPr>
          </a:p>
          <a:p>
            <a:pPr indent="-330200" lvl="0" marL="457200" rtl="0" algn="l">
              <a:lnSpc>
                <a:spcPct val="115000"/>
              </a:lnSpc>
              <a:spcBef>
                <a:spcPts val="0"/>
              </a:spcBef>
              <a:spcAft>
                <a:spcPts val="0"/>
              </a:spcAft>
              <a:buClr>
                <a:schemeClr val="dk1"/>
              </a:buClr>
              <a:buSzPts val="1600"/>
              <a:buChar char="●"/>
            </a:pPr>
            <a:r>
              <a:rPr lang="en-GB" sz="1600">
                <a:solidFill>
                  <a:schemeClr val="dk1"/>
                </a:solidFill>
              </a:rPr>
              <a:t>General Terms and Conditions</a:t>
            </a:r>
            <a:endParaRPr sz="1600">
              <a:solidFill>
                <a:schemeClr val="dk1"/>
              </a:solidFill>
            </a:endParaRPr>
          </a:p>
          <a:p>
            <a:pPr indent="-330200" lvl="0" marL="457200" rtl="0" algn="l">
              <a:lnSpc>
                <a:spcPct val="115000"/>
              </a:lnSpc>
              <a:spcBef>
                <a:spcPts val="0"/>
              </a:spcBef>
              <a:spcAft>
                <a:spcPts val="0"/>
              </a:spcAft>
              <a:buClr>
                <a:schemeClr val="dk1"/>
              </a:buClr>
              <a:buSzPts val="1600"/>
              <a:buChar char="●"/>
            </a:pPr>
            <a:r>
              <a:rPr lang="en-GB" sz="1600">
                <a:solidFill>
                  <a:schemeClr val="dk1"/>
                </a:solidFill>
              </a:rPr>
              <a:t>Copyright, author’s right policy</a:t>
            </a:r>
            <a:endParaRPr sz="1600">
              <a:solidFill>
                <a:schemeClr val="dk1"/>
              </a:solidFill>
            </a:endParaRPr>
          </a:p>
          <a:p>
            <a:pPr indent="-330200" lvl="0" marL="457200" rtl="0" algn="l">
              <a:lnSpc>
                <a:spcPct val="115000"/>
              </a:lnSpc>
              <a:spcBef>
                <a:spcPts val="0"/>
              </a:spcBef>
              <a:spcAft>
                <a:spcPts val="0"/>
              </a:spcAft>
              <a:buClr>
                <a:schemeClr val="dk1"/>
              </a:buClr>
              <a:buSzPts val="1600"/>
              <a:buChar char="●"/>
            </a:pPr>
            <a:r>
              <a:rPr lang="en-GB" sz="1600">
                <a:solidFill>
                  <a:schemeClr val="dk1"/>
                </a:solidFill>
              </a:rPr>
              <a:t>Licensing</a:t>
            </a:r>
            <a:endParaRPr sz="1600">
              <a:solidFill>
                <a:schemeClr val="dk1"/>
              </a:solidFill>
            </a:endParaRPr>
          </a:p>
          <a:p>
            <a:pPr indent="-330200" lvl="0" marL="457200" rtl="0" algn="l">
              <a:lnSpc>
                <a:spcPct val="115000"/>
              </a:lnSpc>
              <a:spcBef>
                <a:spcPts val="0"/>
              </a:spcBef>
              <a:spcAft>
                <a:spcPts val="0"/>
              </a:spcAft>
              <a:buClr>
                <a:schemeClr val="dk1"/>
              </a:buClr>
              <a:buSzPts val="1600"/>
              <a:buChar char="●"/>
            </a:pPr>
            <a:r>
              <a:rPr lang="en-GB" sz="1600">
                <a:solidFill>
                  <a:schemeClr val="dk1"/>
                </a:solidFill>
              </a:rPr>
              <a:t>Data sharing policy</a:t>
            </a:r>
            <a:endParaRPr sz="1600">
              <a:solidFill>
                <a:schemeClr val="dk1"/>
              </a:solidFill>
            </a:endParaRPr>
          </a:p>
          <a:p>
            <a:pPr indent="-330200" lvl="0" marL="457200" rtl="0" algn="l">
              <a:lnSpc>
                <a:spcPct val="115000"/>
              </a:lnSpc>
              <a:spcBef>
                <a:spcPts val="0"/>
              </a:spcBef>
              <a:spcAft>
                <a:spcPts val="0"/>
              </a:spcAft>
              <a:buClr>
                <a:schemeClr val="dk1"/>
              </a:buClr>
              <a:buSzPts val="1600"/>
              <a:buChar char="●"/>
            </a:pPr>
            <a:r>
              <a:rPr lang="en-GB" sz="1600">
                <a:solidFill>
                  <a:schemeClr val="dk1"/>
                </a:solidFill>
              </a:rPr>
              <a:t>Preprints</a:t>
            </a:r>
            <a:endParaRPr sz="1600">
              <a:solidFill>
                <a:schemeClr val="dk1"/>
              </a:solidFill>
            </a:endParaRPr>
          </a:p>
          <a:p>
            <a:pPr indent="-330200" lvl="0" marL="457200" rtl="0" algn="l">
              <a:lnSpc>
                <a:spcPct val="115000"/>
              </a:lnSpc>
              <a:spcBef>
                <a:spcPts val="0"/>
              </a:spcBef>
              <a:spcAft>
                <a:spcPts val="0"/>
              </a:spcAft>
              <a:buClr>
                <a:schemeClr val="dk1"/>
              </a:buClr>
              <a:buSzPts val="1600"/>
              <a:buChar char="●"/>
            </a:pPr>
            <a:r>
              <a:rPr lang="en-GB" sz="1600">
                <a:solidFill>
                  <a:schemeClr val="dk1"/>
                </a:solidFill>
              </a:rPr>
              <a:t>Self-archiving policy</a:t>
            </a:r>
            <a:endParaRPr sz="1600">
              <a:solidFill>
                <a:schemeClr val="dk1"/>
              </a:solidFill>
            </a:endParaRPr>
          </a:p>
          <a:p>
            <a:pPr indent="-330200" lvl="0" marL="457200" rtl="0" algn="l">
              <a:lnSpc>
                <a:spcPct val="115000"/>
              </a:lnSpc>
              <a:spcBef>
                <a:spcPts val="0"/>
              </a:spcBef>
              <a:spcAft>
                <a:spcPts val="0"/>
              </a:spcAft>
              <a:buClr>
                <a:schemeClr val="dk1"/>
              </a:buClr>
              <a:buSzPts val="1600"/>
              <a:buChar char="●"/>
            </a:pPr>
            <a:r>
              <a:rPr lang="en-GB" sz="1600">
                <a:solidFill>
                  <a:schemeClr val="dk1"/>
                </a:solidFill>
              </a:rPr>
              <a:t>Handling negative research results</a:t>
            </a:r>
            <a:endParaRPr sz="1600">
              <a:solidFill>
                <a:schemeClr val="dk1"/>
              </a:solidFill>
            </a:endParaRPr>
          </a:p>
          <a:p>
            <a:pPr indent="-330200" lvl="0" marL="457200" rtl="0" algn="l">
              <a:spcBef>
                <a:spcPts val="0"/>
              </a:spcBef>
              <a:spcAft>
                <a:spcPts val="0"/>
              </a:spcAft>
              <a:buClr>
                <a:schemeClr val="dk1"/>
              </a:buClr>
              <a:buSzPts val="1600"/>
              <a:buChar char="●"/>
            </a:pPr>
            <a:r>
              <a:rPr lang="en-GB" sz="1600">
                <a:solidFill>
                  <a:schemeClr val="dk1"/>
                </a:solidFill>
              </a:rPr>
              <a:t>Additional documents with publication, including data</a:t>
            </a:r>
            <a:endParaRPr sz="1600">
              <a:solidFill>
                <a:schemeClr val="dk1"/>
              </a:solidFill>
            </a:endParaRPr>
          </a:p>
        </p:txBody>
      </p:sp>
      <p:sp>
        <p:nvSpPr>
          <p:cNvPr id="275" name="Google Shape;275;g2fc144a4a7e_0_72"/>
          <p:cNvSpPr txBox="1"/>
          <p:nvPr/>
        </p:nvSpPr>
        <p:spPr>
          <a:xfrm>
            <a:off x="4904200" y="880825"/>
            <a:ext cx="3872400" cy="4112700"/>
          </a:xfrm>
          <a:prstGeom prst="rect">
            <a:avLst/>
          </a:prstGeom>
          <a:noFill/>
          <a:ln>
            <a:noFill/>
          </a:ln>
        </p:spPr>
        <p:txBody>
          <a:bodyPr anchorCtr="0" anchor="t" bIns="91425" lIns="91425" spcFirstLastPara="1" rIns="91425" wrap="square" tIns="91425">
            <a:spAutoFit/>
          </a:bodyPr>
          <a:lstStyle/>
          <a:p>
            <a:pPr indent="-330200" lvl="0" marL="457200" rtl="0" algn="l">
              <a:lnSpc>
                <a:spcPct val="115000"/>
              </a:lnSpc>
              <a:spcBef>
                <a:spcPts val="0"/>
              </a:spcBef>
              <a:spcAft>
                <a:spcPts val="0"/>
              </a:spcAft>
              <a:buClr>
                <a:schemeClr val="dk1"/>
              </a:buClr>
              <a:buSzPts val="1600"/>
              <a:buFont typeface="Barlow"/>
              <a:buChar char="●"/>
            </a:pPr>
            <a:r>
              <a:rPr lang="en-GB" sz="1600">
                <a:solidFill>
                  <a:schemeClr val="dk1"/>
                </a:solidFill>
                <a:latin typeface="Barlow"/>
                <a:ea typeface="Barlow"/>
                <a:cs typeface="Barlow"/>
                <a:sym typeface="Barlow"/>
              </a:rPr>
              <a:t>Additional documents with publication, including data</a:t>
            </a:r>
            <a:endParaRPr sz="1600">
              <a:solidFill>
                <a:schemeClr val="dk1"/>
              </a:solidFill>
              <a:latin typeface="Barlow"/>
              <a:ea typeface="Barlow"/>
              <a:cs typeface="Barlow"/>
              <a:sym typeface="Barlow"/>
            </a:endParaRPr>
          </a:p>
          <a:p>
            <a:pPr indent="-330200" lvl="0" marL="457200" rtl="0" algn="l">
              <a:lnSpc>
                <a:spcPct val="115000"/>
              </a:lnSpc>
              <a:spcBef>
                <a:spcPts val="0"/>
              </a:spcBef>
              <a:spcAft>
                <a:spcPts val="0"/>
              </a:spcAft>
              <a:buClr>
                <a:schemeClr val="dk1"/>
              </a:buClr>
              <a:buSzPts val="1600"/>
              <a:buFont typeface="Barlow"/>
              <a:buChar char="●"/>
            </a:pPr>
            <a:r>
              <a:rPr lang="en-GB" sz="1600">
                <a:solidFill>
                  <a:schemeClr val="dk1"/>
                </a:solidFill>
                <a:latin typeface="Barlow"/>
                <a:ea typeface="Barlow"/>
                <a:cs typeface="Barlow"/>
                <a:sym typeface="Barlow"/>
              </a:rPr>
              <a:t>Basic editorial information that should be displayed</a:t>
            </a:r>
            <a:endParaRPr sz="1600">
              <a:solidFill>
                <a:schemeClr val="dk1"/>
              </a:solidFill>
              <a:latin typeface="Barlow"/>
              <a:ea typeface="Barlow"/>
              <a:cs typeface="Barlow"/>
              <a:sym typeface="Barlow"/>
            </a:endParaRPr>
          </a:p>
          <a:p>
            <a:pPr indent="-330200" lvl="0" marL="457200" rtl="0" algn="l">
              <a:lnSpc>
                <a:spcPct val="115000"/>
              </a:lnSpc>
              <a:spcBef>
                <a:spcPts val="0"/>
              </a:spcBef>
              <a:spcAft>
                <a:spcPts val="0"/>
              </a:spcAft>
              <a:buClr>
                <a:schemeClr val="dk1"/>
              </a:buClr>
              <a:buSzPts val="1600"/>
              <a:buFont typeface="Barlow"/>
              <a:buChar char="●"/>
            </a:pPr>
            <a:r>
              <a:rPr lang="en-GB" sz="1600">
                <a:solidFill>
                  <a:schemeClr val="dk1"/>
                </a:solidFill>
                <a:latin typeface="Barlow"/>
                <a:ea typeface="Barlow"/>
                <a:cs typeface="Barlow"/>
                <a:sym typeface="Barlow"/>
              </a:rPr>
              <a:t>GDPR and personal data</a:t>
            </a:r>
            <a:endParaRPr sz="1600">
              <a:solidFill>
                <a:schemeClr val="dk1"/>
              </a:solidFill>
              <a:latin typeface="Barlow"/>
              <a:ea typeface="Barlow"/>
              <a:cs typeface="Barlow"/>
              <a:sym typeface="Barlow"/>
            </a:endParaRPr>
          </a:p>
          <a:p>
            <a:pPr indent="-330200" lvl="0" marL="457200" rtl="0" algn="l">
              <a:lnSpc>
                <a:spcPct val="115000"/>
              </a:lnSpc>
              <a:spcBef>
                <a:spcPts val="0"/>
              </a:spcBef>
              <a:spcAft>
                <a:spcPts val="0"/>
              </a:spcAft>
              <a:buClr>
                <a:schemeClr val="dk1"/>
              </a:buClr>
              <a:buSzPts val="1600"/>
              <a:buFont typeface="Barlow"/>
              <a:buChar char="●"/>
            </a:pPr>
            <a:r>
              <a:rPr lang="en-GB" sz="1600">
                <a:solidFill>
                  <a:schemeClr val="dk1"/>
                </a:solidFill>
                <a:latin typeface="Barlow"/>
                <a:ea typeface="Barlow"/>
                <a:cs typeface="Barlow"/>
                <a:sym typeface="Barlow"/>
              </a:rPr>
              <a:t>Choosing a platform</a:t>
            </a:r>
            <a:endParaRPr sz="1600">
              <a:solidFill>
                <a:schemeClr val="dk1"/>
              </a:solidFill>
              <a:latin typeface="Barlow"/>
              <a:ea typeface="Barlow"/>
              <a:cs typeface="Barlow"/>
              <a:sym typeface="Barlow"/>
            </a:endParaRPr>
          </a:p>
          <a:p>
            <a:pPr indent="-330200" lvl="0" marL="457200" rtl="0" algn="l">
              <a:lnSpc>
                <a:spcPct val="115000"/>
              </a:lnSpc>
              <a:spcBef>
                <a:spcPts val="0"/>
              </a:spcBef>
              <a:spcAft>
                <a:spcPts val="0"/>
              </a:spcAft>
              <a:buClr>
                <a:schemeClr val="dk1"/>
              </a:buClr>
              <a:buSzPts val="1600"/>
              <a:buFont typeface="Barlow"/>
              <a:buChar char="●"/>
            </a:pPr>
            <a:r>
              <a:rPr lang="en-GB" sz="1600">
                <a:solidFill>
                  <a:schemeClr val="dk1"/>
                </a:solidFill>
                <a:latin typeface="Barlow"/>
                <a:ea typeface="Barlow"/>
                <a:cs typeface="Barlow"/>
                <a:sym typeface="Barlow"/>
              </a:rPr>
              <a:t>Metadata formats and export, identifiers, CRediT tags, bibliografic references, JATS XML or equivalent</a:t>
            </a:r>
            <a:endParaRPr sz="1600">
              <a:solidFill>
                <a:schemeClr val="dk1"/>
              </a:solidFill>
              <a:latin typeface="Barlow"/>
              <a:ea typeface="Barlow"/>
              <a:cs typeface="Barlow"/>
              <a:sym typeface="Barlow"/>
            </a:endParaRPr>
          </a:p>
          <a:p>
            <a:pPr indent="-330200" lvl="0" marL="457200" rtl="0" algn="l">
              <a:lnSpc>
                <a:spcPct val="115000"/>
              </a:lnSpc>
              <a:spcBef>
                <a:spcPts val="0"/>
              </a:spcBef>
              <a:spcAft>
                <a:spcPts val="0"/>
              </a:spcAft>
              <a:buClr>
                <a:schemeClr val="dk1"/>
              </a:buClr>
              <a:buSzPts val="1600"/>
              <a:buFont typeface="Barlow"/>
              <a:buChar char="●"/>
            </a:pPr>
            <a:r>
              <a:rPr lang="en-GB" sz="1600">
                <a:solidFill>
                  <a:schemeClr val="dk1"/>
                </a:solidFill>
                <a:latin typeface="Barlow"/>
                <a:ea typeface="Barlow"/>
                <a:cs typeface="Barlow"/>
                <a:sym typeface="Barlow"/>
              </a:rPr>
              <a:t>Marketing, communication, visibility</a:t>
            </a:r>
            <a:endParaRPr sz="1600">
              <a:solidFill>
                <a:schemeClr val="dk1"/>
              </a:solidFill>
              <a:latin typeface="Barlow"/>
              <a:ea typeface="Barlow"/>
              <a:cs typeface="Barlow"/>
              <a:sym typeface="Barlow"/>
            </a:endParaRPr>
          </a:p>
          <a:p>
            <a:pPr indent="-330200" lvl="0" marL="457200" rtl="0" algn="l">
              <a:lnSpc>
                <a:spcPct val="115000"/>
              </a:lnSpc>
              <a:spcBef>
                <a:spcPts val="0"/>
              </a:spcBef>
              <a:spcAft>
                <a:spcPts val="0"/>
              </a:spcAft>
              <a:buClr>
                <a:schemeClr val="dk1"/>
              </a:buClr>
              <a:buSzPts val="1600"/>
              <a:buFont typeface="Barlow"/>
              <a:buChar char="●"/>
            </a:pPr>
            <a:r>
              <a:rPr lang="en-GB" sz="1600">
                <a:solidFill>
                  <a:schemeClr val="dk1"/>
                </a:solidFill>
                <a:latin typeface="Barlow"/>
                <a:ea typeface="Barlow"/>
                <a:cs typeface="Barlow"/>
                <a:sym typeface="Barlow"/>
              </a:rPr>
              <a:t>Usage and metrics</a:t>
            </a:r>
            <a:endParaRPr sz="1600">
              <a:solidFill>
                <a:schemeClr val="dk1"/>
              </a:solidFill>
              <a:latin typeface="Barlow"/>
              <a:ea typeface="Barlow"/>
              <a:cs typeface="Barlow"/>
              <a:sym typeface="Barlow"/>
            </a:endParaRPr>
          </a:p>
          <a:p>
            <a:pPr indent="-330200" lvl="0" marL="457200" rtl="0" algn="l">
              <a:lnSpc>
                <a:spcPct val="115000"/>
              </a:lnSpc>
              <a:spcBef>
                <a:spcPts val="0"/>
              </a:spcBef>
              <a:spcAft>
                <a:spcPts val="0"/>
              </a:spcAft>
              <a:buClr>
                <a:schemeClr val="dk1"/>
              </a:buClr>
              <a:buSzPts val="1600"/>
              <a:buFont typeface="Barlow"/>
              <a:buChar char="●"/>
            </a:pPr>
            <a:r>
              <a:rPr lang="en-GB" sz="1600">
                <a:solidFill>
                  <a:schemeClr val="dk1"/>
                </a:solidFill>
                <a:latin typeface="Barlow"/>
                <a:ea typeface="Barlow"/>
                <a:cs typeface="Barlow"/>
                <a:sym typeface="Barlow"/>
              </a:rPr>
              <a:t>Gender</a:t>
            </a:r>
            <a:endParaRPr sz="1600">
              <a:solidFill>
                <a:schemeClr val="dk1"/>
              </a:solidFill>
              <a:latin typeface="Barlow"/>
              <a:ea typeface="Barlow"/>
              <a:cs typeface="Barlow"/>
              <a:sym typeface="Barlow"/>
            </a:endParaRPr>
          </a:p>
          <a:p>
            <a:pPr indent="-330200" lvl="0" marL="457200" rtl="0" algn="l">
              <a:lnSpc>
                <a:spcPct val="115000"/>
              </a:lnSpc>
              <a:spcBef>
                <a:spcPts val="0"/>
              </a:spcBef>
              <a:spcAft>
                <a:spcPts val="0"/>
              </a:spcAft>
              <a:buClr>
                <a:schemeClr val="dk1"/>
              </a:buClr>
              <a:buSzPts val="1600"/>
              <a:buFont typeface="Barlow"/>
              <a:buChar char="●"/>
            </a:pPr>
            <a:r>
              <a:rPr lang="en-GB" sz="1600">
                <a:solidFill>
                  <a:schemeClr val="dk1"/>
                </a:solidFill>
                <a:latin typeface="Barlow"/>
                <a:ea typeface="Barlow"/>
                <a:cs typeface="Barlow"/>
                <a:sym typeface="Barlow"/>
              </a:rPr>
              <a:t>Accessibility</a:t>
            </a:r>
            <a:endParaRPr sz="1600">
              <a:solidFill>
                <a:schemeClr val="dk1"/>
              </a:solidFill>
              <a:latin typeface="Barlow"/>
              <a:ea typeface="Barlow"/>
              <a:cs typeface="Barlow"/>
              <a:sym typeface="Barlow"/>
            </a:endParaRPr>
          </a:p>
          <a:p>
            <a:pPr indent="-330200" lvl="0" marL="457200" rtl="0" algn="l">
              <a:lnSpc>
                <a:spcPct val="115000"/>
              </a:lnSpc>
              <a:spcBef>
                <a:spcPts val="0"/>
              </a:spcBef>
              <a:spcAft>
                <a:spcPts val="0"/>
              </a:spcAft>
              <a:buClr>
                <a:schemeClr val="dk1"/>
              </a:buClr>
              <a:buSzPts val="1600"/>
              <a:buFont typeface="Barlow"/>
              <a:buChar char="●"/>
            </a:pPr>
            <a:r>
              <a:rPr lang="en-GB" sz="1600">
                <a:solidFill>
                  <a:schemeClr val="dk1"/>
                </a:solidFill>
                <a:latin typeface="Barlow"/>
                <a:ea typeface="Barlow"/>
                <a:cs typeface="Barlow"/>
                <a:sym typeface="Barlow"/>
              </a:rPr>
              <a:t>Multilingualism</a:t>
            </a:r>
            <a:endParaRPr sz="1600">
              <a:solidFill>
                <a:schemeClr val="dk1"/>
              </a:solidFill>
              <a:latin typeface="Barlow"/>
              <a:ea typeface="Barlow"/>
              <a:cs typeface="Barlow"/>
              <a:sym typeface="Barlow"/>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79" name="Shape 279"/>
        <p:cNvGrpSpPr/>
        <p:nvPr/>
      </p:nvGrpSpPr>
      <p:grpSpPr>
        <a:xfrm>
          <a:off x="0" y="0"/>
          <a:ext cx="0" cy="0"/>
          <a:chOff x="0" y="0"/>
          <a:chExt cx="0" cy="0"/>
        </a:xfrm>
      </p:grpSpPr>
      <p:sp>
        <p:nvSpPr>
          <p:cNvPr id="280" name="Google Shape;280;g2fbc5f7d9a0_0_358"/>
          <p:cNvSpPr/>
          <p:nvPr/>
        </p:nvSpPr>
        <p:spPr>
          <a:xfrm>
            <a:off x="206925" y="558350"/>
            <a:ext cx="8772000" cy="4472700"/>
          </a:xfrm>
          <a:prstGeom prst="roundRect">
            <a:avLst>
              <a:gd fmla="val 16667" name="adj"/>
            </a:avLst>
          </a:prstGeom>
          <a:noFill/>
          <a:ln cap="flat" cmpd="sng" w="38100">
            <a:solidFill>
              <a:srgbClr val="385CA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2185C5"/>
              </a:solidFill>
              <a:latin typeface="Barlow"/>
              <a:ea typeface="Barlow"/>
              <a:cs typeface="Barlow"/>
              <a:sym typeface="Barlow"/>
            </a:endParaRPr>
          </a:p>
        </p:txBody>
      </p:sp>
      <p:sp>
        <p:nvSpPr>
          <p:cNvPr id="281" name="Google Shape;281;g2fbc5f7d9a0_0_358"/>
          <p:cNvSpPr txBox="1"/>
          <p:nvPr/>
        </p:nvSpPr>
        <p:spPr>
          <a:xfrm>
            <a:off x="376400" y="1622525"/>
            <a:ext cx="2786400" cy="3912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t/>
            </a:r>
            <a:endParaRPr sz="1200">
              <a:solidFill>
                <a:srgbClr val="5C5F63"/>
              </a:solidFill>
              <a:highlight>
                <a:srgbClr val="FFFFFF"/>
              </a:highlight>
              <a:latin typeface="Barlow"/>
              <a:ea typeface="Barlow"/>
              <a:cs typeface="Barlow"/>
              <a:sym typeface="Barlow"/>
            </a:endParaRPr>
          </a:p>
          <a:p>
            <a:pPr indent="0" lvl="0" marL="0" rtl="0" algn="ctr">
              <a:lnSpc>
                <a:spcPct val="115000"/>
              </a:lnSpc>
              <a:spcBef>
                <a:spcPts val="2100"/>
              </a:spcBef>
              <a:spcAft>
                <a:spcPts val="0"/>
              </a:spcAft>
              <a:buNone/>
            </a:pPr>
            <a:r>
              <a:rPr b="1" lang="en-GB" sz="1200">
                <a:solidFill>
                  <a:srgbClr val="5C5F63"/>
                </a:solidFill>
                <a:highlight>
                  <a:srgbClr val="FFFFFF"/>
                </a:highlight>
                <a:latin typeface="Barlow"/>
                <a:ea typeface="Barlow"/>
                <a:cs typeface="Barlow"/>
                <a:sym typeface="Barlow"/>
              </a:rPr>
              <a:t>REGISTRY</a:t>
            </a:r>
            <a:br>
              <a:rPr b="1" lang="en-GB" sz="1200">
                <a:solidFill>
                  <a:srgbClr val="5C5F63"/>
                </a:solidFill>
                <a:highlight>
                  <a:srgbClr val="FFFFFF"/>
                </a:highlight>
                <a:latin typeface="Barlow"/>
                <a:ea typeface="Barlow"/>
                <a:cs typeface="Barlow"/>
                <a:sym typeface="Barlow"/>
              </a:rPr>
            </a:br>
            <a:r>
              <a:rPr lang="en-GB" sz="1100">
                <a:solidFill>
                  <a:srgbClr val="5C5F63"/>
                </a:solidFill>
                <a:highlight>
                  <a:srgbClr val="FFFFFF"/>
                </a:highlight>
                <a:latin typeface="Barlow"/>
                <a:ea typeface="Barlow"/>
                <a:cs typeface="Barlow"/>
                <a:sym typeface="Barlow"/>
              </a:rPr>
              <a:t>Publisher &amp; Service Provider profiles, </a:t>
            </a:r>
            <a:br>
              <a:rPr lang="en-GB" sz="1100">
                <a:solidFill>
                  <a:srgbClr val="5C5F63"/>
                </a:solidFill>
                <a:highlight>
                  <a:srgbClr val="FFFFFF"/>
                </a:highlight>
                <a:latin typeface="Barlow"/>
                <a:ea typeface="Barlow"/>
                <a:cs typeface="Barlow"/>
                <a:sym typeface="Barlow"/>
              </a:rPr>
            </a:br>
            <a:r>
              <a:rPr lang="en-GB" sz="1100">
                <a:solidFill>
                  <a:srgbClr val="5C5F63"/>
                </a:solidFill>
                <a:highlight>
                  <a:srgbClr val="FFFFFF"/>
                </a:highlight>
                <a:latin typeface="Barlow"/>
                <a:ea typeface="Barlow"/>
                <a:cs typeface="Barlow"/>
                <a:sym typeface="Barlow"/>
              </a:rPr>
              <a:t>with information on their operations</a:t>
            </a:r>
            <a:endParaRPr sz="1200">
              <a:solidFill>
                <a:srgbClr val="5C5F63"/>
              </a:solidFill>
              <a:highlight>
                <a:srgbClr val="FFFFFF"/>
              </a:highlight>
              <a:latin typeface="Barlow"/>
              <a:ea typeface="Barlow"/>
              <a:cs typeface="Barlow"/>
              <a:sym typeface="Barlow"/>
            </a:endParaRPr>
          </a:p>
        </p:txBody>
      </p:sp>
      <p:pic>
        <p:nvPicPr>
          <p:cNvPr descr="registry" id="282" name="Google Shape;282;g2fbc5f7d9a0_0_358"/>
          <p:cNvPicPr preferRelativeResize="0"/>
          <p:nvPr/>
        </p:nvPicPr>
        <p:blipFill>
          <a:blip r:embed="rId3">
            <a:alphaModFix/>
          </a:blip>
          <a:stretch>
            <a:fillRect/>
          </a:stretch>
        </p:blipFill>
        <p:spPr>
          <a:xfrm>
            <a:off x="1405675" y="878425"/>
            <a:ext cx="762000" cy="781050"/>
          </a:xfrm>
          <a:prstGeom prst="rect">
            <a:avLst/>
          </a:prstGeom>
          <a:noFill/>
          <a:ln>
            <a:noFill/>
          </a:ln>
        </p:spPr>
      </p:pic>
      <p:pic>
        <p:nvPicPr>
          <p:cNvPr descr="self-assessment" id="283" name="Google Shape;283;g2fbc5f7d9a0_0_358"/>
          <p:cNvPicPr preferRelativeResize="0"/>
          <p:nvPr/>
        </p:nvPicPr>
        <p:blipFill>
          <a:blip r:embed="rId4">
            <a:alphaModFix/>
          </a:blip>
          <a:stretch>
            <a:fillRect/>
          </a:stretch>
        </p:blipFill>
        <p:spPr>
          <a:xfrm>
            <a:off x="3799050" y="1785113"/>
            <a:ext cx="762000" cy="809625"/>
          </a:xfrm>
          <a:prstGeom prst="rect">
            <a:avLst/>
          </a:prstGeom>
          <a:noFill/>
          <a:ln>
            <a:noFill/>
          </a:ln>
        </p:spPr>
      </p:pic>
      <p:pic>
        <p:nvPicPr>
          <p:cNvPr descr="training platform" id="284" name="Google Shape;284;g2fbc5f7d9a0_0_358"/>
          <p:cNvPicPr preferRelativeResize="0"/>
          <p:nvPr/>
        </p:nvPicPr>
        <p:blipFill>
          <a:blip r:embed="rId5">
            <a:alphaModFix/>
          </a:blip>
          <a:stretch>
            <a:fillRect/>
          </a:stretch>
        </p:blipFill>
        <p:spPr>
          <a:xfrm>
            <a:off x="1549150" y="3201875"/>
            <a:ext cx="762000" cy="714375"/>
          </a:xfrm>
          <a:prstGeom prst="rect">
            <a:avLst/>
          </a:prstGeom>
          <a:noFill/>
          <a:ln>
            <a:noFill/>
          </a:ln>
        </p:spPr>
      </p:pic>
      <p:pic>
        <p:nvPicPr>
          <p:cNvPr descr="portal" id="285" name="Google Shape;285;g2fbc5f7d9a0_0_358"/>
          <p:cNvPicPr preferRelativeResize="0"/>
          <p:nvPr/>
        </p:nvPicPr>
        <p:blipFill>
          <a:blip r:embed="rId6">
            <a:alphaModFix/>
          </a:blip>
          <a:stretch>
            <a:fillRect/>
          </a:stretch>
        </p:blipFill>
        <p:spPr>
          <a:xfrm>
            <a:off x="5911575" y="827200"/>
            <a:ext cx="762000" cy="733425"/>
          </a:xfrm>
          <a:prstGeom prst="rect">
            <a:avLst/>
          </a:prstGeom>
          <a:noFill/>
          <a:ln>
            <a:noFill/>
          </a:ln>
        </p:spPr>
      </p:pic>
      <p:pic>
        <p:nvPicPr>
          <p:cNvPr descr="Forum" id="286" name="Google Shape;286;g2fbc5f7d9a0_0_358"/>
          <p:cNvPicPr preferRelativeResize="0"/>
          <p:nvPr/>
        </p:nvPicPr>
        <p:blipFill>
          <a:blip r:embed="rId7">
            <a:alphaModFix/>
          </a:blip>
          <a:stretch>
            <a:fillRect/>
          </a:stretch>
        </p:blipFill>
        <p:spPr>
          <a:xfrm>
            <a:off x="7161800" y="2202075"/>
            <a:ext cx="762000" cy="762000"/>
          </a:xfrm>
          <a:prstGeom prst="rect">
            <a:avLst/>
          </a:prstGeom>
          <a:noFill/>
          <a:ln>
            <a:noFill/>
          </a:ln>
        </p:spPr>
      </p:pic>
      <p:pic>
        <p:nvPicPr>
          <p:cNvPr descr="Toolsuite" id="287" name="Google Shape;287;g2fbc5f7d9a0_0_358"/>
          <p:cNvPicPr preferRelativeResize="0"/>
          <p:nvPr/>
        </p:nvPicPr>
        <p:blipFill>
          <a:blip r:embed="rId8">
            <a:alphaModFix/>
          </a:blip>
          <a:stretch>
            <a:fillRect/>
          </a:stretch>
        </p:blipFill>
        <p:spPr>
          <a:xfrm>
            <a:off x="5307875" y="3345800"/>
            <a:ext cx="762000" cy="752475"/>
          </a:xfrm>
          <a:prstGeom prst="rect">
            <a:avLst/>
          </a:prstGeom>
          <a:noFill/>
          <a:ln>
            <a:noFill/>
          </a:ln>
        </p:spPr>
      </p:pic>
      <p:sp>
        <p:nvSpPr>
          <p:cNvPr id="288" name="Google Shape;288;g2fbc5f7d9a0_0_358"/>
          <p:cNvSpPr txBox="1"/>
          <p:nvPr/>
        </p:nvSpPr>
        <p:spPr>
          <a:xfrm>
            <a:off x="4858575" y="1560625"/>
            <a:ext cx="3000000" cy="7611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2100"/>
              </a:spcAft>
              <a:buNone/>
            </a:pPr>
            <a:r>
              <a:rPr b="1" lang="en-GB" sz="1200">
                <a:solidFill>
                  <a:srgbClr val="5C5F63"/>
                </a:solidFill>
                <a:highlight>
                  <a:schemeClr val="lt1"/>
                </a:highlight>
                <a:latin typeface="Barlow"/>
                <a:ea typeface="Barlow"/>
                <a:cs typeface="Barlow"/>
                <a:sym typeface="Barlow"/>
              </a:rPr>
              <a:t>PORTAL</a:t>
            </a:r>
            <a:br>
              <a:rPr b="1" lang="en-GB" sz="1200">
                <a:solidFill>
                  <a:srgbClr val="5C5F63"/>
                </a:solidFill>
                <a:highlight>
                  <a:schemeClr val="lt1"/>
                </a:highlight>
                <a:latin typeface="Barlow"/>
                <a:ea typeface="Barlow"/>
                <a:cs typeface="Barlow"/>
                <a:sym typeface="Barlow"/>
              </a:rPr>
            </a:br>
            <a:r>
              <a:rPr lang="en-GB" sz="1100">
                <a:solidFill>
                  <a:srgbClr val="5C5F63"/>
                </a:solidFill>
                <a:highlight>
                  <a:schemeClr val="lt1"/>
                </a:highlight>
                <a:latin typeface="Barlow"/>
                <a:ea typeface="Barlow"/>
                <a:cs typeface="Barlow"/>
                <a:sym typeface="Barlow"/>
              </a:rPr>
              <a:t>Guided access to components</a:t>
            </a:r>
            <a:br>
              <a:rPr lang="en-GB" sz="1100">
                <a:solidFill>
                  <a:srgbClr val="5C5F63"/>
                </a:solidFill>
                <a:highlight>
                  <a:schemeClr val="lt1"/>
                </a:highlight>
                <a:latin typeface="Barlow"/>
                <a:ea typeface="Barlow"/>
                <a:cs typeface="Barlow"/>
                <a:sym typeface="Barlow"/>
              </a:rPr>
            </a:br>
            <a:r>
              <a:rPr lang="en-GB" sz="1100">
                <a:solidFill>
                  <a:srgbClr val="5C5F63"/>
                </a:solidFill>
                <a:highlight>
                  <a:schemeClr val="lt1"/>
                </a:highlight>
                <a:latin typeface="Barlow"/>
                <a:ea typeface="Barlow"/>
                <a:cs typeface="Barlow"/>
                <a:sym typeface="Barlow"/>
              </a:rPr>
              <a:t>&amp; resources</a:t>
            </a:r>
            <a:endParaRPr sz="1100">
              <a:solidFill>
                <a:srgbClr val="5C5F63"/>
              </a:solidFill>
              <a:highlight>
                <a:schemeClr val="lt1"/>
              </a:highlight>
              <a:latin typeface="Barlow"/>
              <a:ea typeface="Barlow"/>
              <a:cs typeface="Barlow"/>
              <a:sym typeface="Barlow"/>
            </a:endParaRPr>
          </a:p>
        </p:txBody>
      </p:sp>
      <p:sp>
        <p:nvSpPr>
          <p:cNvPr id="289" name="Google Shape;289;g2fbc5f7d9a0_0_358"/>
          <p:cNvSpPr txBox="1"/>
          <p:nvPr>
            <p:ph idx="1" type="body"/>
          </p:nvPr>
        </p:nvSpPr>
        <p:spPr>
          <a:xfrm>
            <a:off x="4325175" y="142200"/>
            <a:ext cx="4710000" cy="350700"/>
          </a:xfrm>
          <a:prstGeom prst="rect">
            <a:avLst/>
          </a:prstGeom>
        </p:spPr>
        <p:txBody>
          <a:bodyPr anchorCtr="0" anchor="b" bIns="91425" lIns="91425" spcFirstLastPara="1" rIns="91425" wrap="square" tIns="91425">
            <a:noAutofit/>
          </a:bodyPr>
          <a:lstStyle/>
          <a:p>
            <a:pPr indent="0" lvl="0" marL="0" rtl="0" algn="l">
              <a:lnSpc>
                <a:spcPct val="80000"/>
              </a:lnSpc>
              <a:spcBef>
                <a:spcPts val="360"/>
              </a:spcBef>
              <a:spcAft>
                <a:spcPts val="0"/>
              </a:spcAft>
              <a:buSzPts val="1018"/>
              <a:buNone/>
            </a:pPr>
            <a:r>
              <a:rPr b="1" lang="en-GB" sz="2295">
                <a:solidFill>
                  <a:srgbClr val="385CA9"/>
                </a:solidFill>
              </a:rPr>
              <a:t>COMMON ACCESS POINT (CAP)</a:t>
            </a:r>
            <a:endParaRPr b="1" sz="2295">
              <a:solidFill>
                <a:srgbClr val="385CA9"/>
              </a:solidFill>
            </a:endParaRPr>
          </a:p>
        </p:txBody>
      </p:sp>
      <p:sp>
        <p:nvSpPr>
          <p:cNvPr id="290" name="Google Shape;290;g2fbc5f7d9a0_0_358"/>
          <p:cNvSpPr txBox="1"/>
          <p:nvPr/>
        </p:nvSpPr>
        <p:spPr>
          <a:xfrm>
            <a:off x="2744100" y="2594950"/>
            <a:ext cx="2719500" cy="7611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2100"/>
              </a:spcAft>
              <a:buNone/>
            </a:pPr>
            <a:r>
              <a:rPr b="1" lang="en-GB" sz="1200">
                <a:solidFill>
                  <a:srgbClr val="5C5F63"/>
                </a:solidFill>
                <a:highlight>
                  <a:schemeClr val="lt1"/>
                </a:highlight>
                <a:latin typeface="Barlow"/>
                <a:ea typeface="Barlow"/>
                <a:cs typeface="Barlow"/>
                <a:sym typeface="Barlow"/>
              </a:rPr>
              <a:t>S</a:t>
            </a:r>
            <a:r>
              <a:rPr b="1" lang="en-GB" sz="1200">
                <a:solidFill>
                  <a:srgbClr val="5C5F63"/>
                </a:solidFill>
                <a:highlight>
                  <a:schemeClr val="lt1"/>
                </a:highlight>
                <a:latin typeface="Barlow"/>
                <a:ea typeface="Barlow"/>
                <a:cs typeface="Barlow"/>
                <a:sym typeface="Barlow"/>
              </a:rPr>
              <a:t>ELF-ASSESSMENT TOOLS</a:t>
            </a:r>
            <a:br>
              <a:rPr b="1" lang="en-GB" sz="1200">
                <a:solidFill>
                  <a:srgbClr val="5C5F63"/>
                </a:solidFill>
                <a:highlight>
                  <a:schemeClr val="lt1"/>
                </a:highlight>
                <a:latin typeface="Barlow"/>
                <a:ea typeface="Barlow"/>
                <a:cs typeface="Barlow"/>
                <a:sym typeface="Barlow"/>
              </a:rPr>
            </a:br>
            <a:r>
              <a:rPr lang="en-GB" sz="1100">
                <a:solidFill>
                  <a:srgbClr val="5C5F63"/>
                </a:solidFill>
                <a:highlight>
                  <a:schemeClr val="lt1"/>
                </a:highlight>
                <a:latin typeface="Barlow"/>
                <a:ea typeface="Barlow"/>
                <a:cs typeface="Barlow"/>
                <a:sym typeface="Barlow"/>
              </a:rPr>
              <a:t>Workflow to evaluate compliance to standards &amp; best practices</a:t>
            </a:r>
            <a:endParaRPr sz="1100">
              <a:solidFill>
                <a:srgbClr val="5C5F63"/>
              </a:solidFill>
              <a:highlight>
                <a:schemeClr val="lt1"/>
              </a:highlight>
              <a:latin typeface="Barlow"/>
              <a:ea typeface="Barlow"/>
              <a:cs typeface="Barlow"/>
              <a:sym typeface="Barlow"/>
            </a:endParaRPr>
          </a:p>
        </p:txBody>
      </p:sp>
      <p:sp>
        <p:nvSpPr>
          <p:cNvPr id="291" name="Google Shape;291;g2fbc5f7d9a0_0_358"/>
          <p:cNvSpPr txBox="1"/>
          <p:nvPr/>
        </p:nvSpPr>
        <p:spPr>
          <a:xfrm>
            <a:off x="367200" y="3916250"/>
            <a:ext cx="3000000" cy="5664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1000"/>
              </a:spcBef>
              <a:spcAft>
                <a:spcPts val="2100"/>
              </a:spcAft>
              <a:buNone/>
            </a:pPr>
            <a:r>
              <a:rPr b="1" lang="en-GB" sz="1200">
                <a:solidFill>
                  <a:srgbClr val="5C5F63"/>
                </a:solidFill>
                <a:highlight>
                  <a:schemeClr val="lt1"/>
                </a:highlight>
                <a:latin typeface="Barlow"/>
                <a:ea typeface="Barlow"/>
                <a:cs typeface="Barlow"/>
                <a:sym typeface="Barlow"/>
              </a:rPr>
              <a:t>TRAINING PLATFORM</a:t>
            </a:r>
            <a:br>
              <a:rPr b="1" lang="en-GB" sz="1200">
                <a:solidFill>
                  <a:srgbClr val="5C5F63"/>
                </a:solidFill>
                <a:highlight>
                  <a:schemeClr val="lt1"/>
                </a:highlight>
                <a:latin typeface="Barlow"/>
                <a:ea typeface="Barlow"/>
                <a:cs typeface="Barlow"/>
                <a:sym typeface="Barlow"/>
              </a:rPr>
            </a:br>
            <a:r>
              <a:rPr lang="en-GB" sz="1100">
                <a:solidFill>
                  <a:srgbClr val="5C5F63"/>
                </a:solidFill>
                <a:highlight>
                  <a:schemeClr val="lt1"/>
                </a:highlight>
                <a:latin typeface="Barlow"/>
                <a:ea typeface="Barlow"/>
                <a:cs typeface="Barlow"/>
                <a:sym typeface="Barlow"/>
              </a:rPr>
              <a:t>Scenario-based learning paths and materials</a:t>
            </a:r>
            <a:endParaRPr sz="1100">
              <a:solidFill>
                <a:srgbClr val="5C5F63"/>
              </a:solidFill>
              <a:highlight>
                <a:schemeClr val="lt1"/>
              </a:highlight>
              <a:latin typeface="Barlow"/>
              <a:ea typeface="Barlow"/>
              <a:cs typeface="Barlow"/>
              <a:sym typeface="Barlow"/>
            </a:endParaRPr>
          </a:p>
        </p:txBody>
      </p:sp>
      <p:sp>
        <p:nvSpPr>
          <p:cNvPr id="292" name="Google Shape;292;g2fbc5f7d9a0_0_358"/>
          <p:cNvSpPr txBox="1"/>
          <p:nvPr/>
        </p:nvSpPr>
        <p:spPr>
          <a:xfrm>
            <a:off x="4245200" y="4066938"/>
            <a:ext cx="3000000" cy="7611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1000"/>
              </a:spcBef>
              <a:spcAft>
                <a:spcPts val="2100"/>
              </a:spcAft>
              <a:buNone/>
            </a:pPr>
            <a:r>
              <a:rPr b="1" lang="en-GB" sz="1200">
                <a:solidFill>
                  <a:srgbClr val="5C5F63"/>
                </a:solidFill>
                <a:highlight>
                  <a:schemeClr val="lt1"/>
                </a:highlight>
                <a:latin typeface="Barlow"/>
                <a:ea typeface="Barlow"/>
                <a:cs typeface="Barlow"/>
                <a:sym typeface="Barlow"/>
              </a:rPr>
              <a:t>TOOLSUITE</a:t>
            </a:r>
            <a:br>
              <a:rPr b="1" lang="en-GB" sz="1200">
                <a:solidFill>
                  <a:srgbClr val="5C5F63"/>
                </a:solidFill>
                <a:highlight>
                  <a:schemeClr val="lt1"/>
                </a:highlight>
                <a:latin typeface="Barlow"/>
                <a:ea typeface="Barlow"/>
                <a:cs typeface="Barlow"/>
                <a:sym typeface="Barlow"/>
              </a:rPr>
            </a:br>
            <a:r>
              <a:rPr lang="en-GB" sz="1100">
                <a:solidFill>
                  <a:srgbClr val="5C5F63"/>
                </a:solidFill>
                <a:highlight>
                  <a:schemeClr val="lt1"/>
                </a:highlight>
                <a:latin typeface="Barlow"/>
                <a:ea typeface="Barlow"/>
                <a:cs typeface="Barlow"/>
                <a:sym typeface="Barlow"/>
              </a:rPr>
              <a:t>Information &amp; support on standards &amp; best practices</a:t>
            </a:r>
            <a:endParaRPr sz="1100">
              <a:solidFill>
                <a:srgbClr val="5C5F63"/>
              </a:solidFill>
              <a:highlight>
                <a:schemeClr val="lt1"/>
              </a:highlight>
              <a:latin typeface="Barlow"/>
              <a:ea typeface="Barlow"/>
              <a:cs typeface="Barlow"/>
              <a:sym typeface="Barlow"/>
            </a:endParaRPr>
          </a:p>
        </p:txBody>
      </p:sp>
      <p:sp>
        <p:nvSpPr>
          <p:cNvPr id="293" name="Google Shape;293;g2fbc5f7d9a0_0_358"/>
          <p:cNvSpPr txBox="1"/>
          <p:nvPr/>
        </p:nvSpPr>
        <p:spPr>
          <a:xfrm>
            <a:off x="6128675" y="2996725"/>
            <a:ext cx="3000000" cy="7611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2100"/>
              </a:spcAft>
              <a:buNone/>
            </a:pPr>
            <a:r>
              <a:rPr b="1" lang="en-GB" sz="1200">
                <a:solidFill>
                  <a:srgbClr val="5C5F63"/>
                </a:solidFill>
                <a:highlight>
                  <a:schemeClr val="lt1"/>
                </a:highlight>
                <a:latin typeface="Barlow"/>
                <a:ea typeface="Barlow"/>
                <a:cs typeface="Barlow"/>
                <a:sym typeface="Barlow"/>
              </a:rPr>
              <a:t>FORUM</a:t>
            </a:r>
            <a:br>
              <a:rPr b="1" lang="en-GB" sz="1200">
                <a:solidFill>
                  <a:srgbClr val="5C5F63"/>
                </a:solidFill>
                <a:highlight>
                  <a:schemeClr val="lt1"/>
                </a:highlight>
                <a:latin typeface="Barlow"/>
                <a:ea typeface="Barlow"/>
                <a:cs typeface="Barlow"/>
                <a:sym typeface="Barlow"/>
              </a:rPr>
            </a:br>
            <a:r>
              <a:rPr lang="en-GB" sz="1100">
                <a:solidFill>
                  <a:srgbClr val="5C5F63"/>
                </a:solidFill>
                <a:highlight>
                  <a:schemeClr val="lt1"/>
                </a:highlight>
                <a:latin typeface="Barlow"/>
                <a:ea typeface="Barlow"/>
                <a:cs typeface="Barlow"/>
                <a:sym typeface="Barlow"/>
              </a:rPr>
              <a:t>Virtual space to support interaction &amp; knowledge-exchange</a:t>
            </a:r>
            <a:endParaRPr sz="1100">
              <a:solidFill>
                <a:srgbClr val="5C5F63"/>
              </a:solidFill>
              <a:highlight>
                <a:schemeClr val="lt1"/>
              </a:highlight>
              <a:latin typeface="Barlow"/>
              <a:ea typeface="Barlow"/>
              <a:cs typeface="Barlow"/>
              <a:sym typeface="Barlow"/>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sp>
        <p:nvSpPr>
          <p:cNvPr id="298" name="Google Shape;298;g2a2a81b17f3_1_40"/>
          <p:cNvSpPr txBox="1"/>
          <p:nvPr>
            <p:ph type="ctrTitle"/>
          </p:nvPr>
        </p:nvSpPr>
        <p:spPr>
          <a:xfrm>
            <a:off x="311708" y="2116175"/>
            <a:ext cx="8520600" cy="20526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4600"/>
              <a:buNone/>
            </a:pPr>
            <a:r>
              <a:rPr lang="en-GB" sz="4040"/>
              <a:t>Guidelines and r</a:t>
            </a:r>
            <a:r>
              <a:rPr lang="en-GB" sz="4040"/>
              <a:t>ecommendations </a:t>
            </a:r>
            <a:br>
              <a:rPr lang="en-GB" sz="4040"/>
            </a:br>
            <a:r>
              <a:rPr lang="en-GB" sz="4040"/>
              <a:t>to support</a:t>
            </a:r>
            <a:br>
              <a:rPr lang="en-GB" sz="4040"/>
            </a:br>
            <a:r>
              <a:rPr lang="en-GB" sz="4040"/>
              <a:t>Diamond OA publishing</a:t>
            </a:r>
            <a:endParaRPr sz="4040"/>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02" name="Shape 302"/>
        <p:cNvGrpSpPr/>
        <p:nvPr/>
      </p:nvGrpSpPr>
      <p:grpSpPr>
        <a:xfrm>
          <a:off x="0" y="0"/>
          <a:ext cx="0" cy="0"/>
          <a:chOff x="0" y="0"/>
          <a:chExt cx="0" cy="0"/>
        </a:xfrm>
      </p:grpSpPr>
      <p:pic>
        <p:nvPicPr>
          <p:cNvPr id="303" name="Google Shape;303;g2a2a81b17f3_1_44"/>
          <p:cNvPicPr preferRelativeResize="0"/>
          <p:nvPr/>
        </p:nvPicPr>
        <p:blipFill>
          <a:blip r:embed="rId3">
            <a:alphaModFix/>
          </a:blip>
          <a:stretch>
            <a:fillRect/>
          </a:stretch>
        </p:blipFill>
        <p:spPr>
          <a:xfrm>
            <a:off x="59150" y="0"/>
            <a:ext cx="4133473" cy="5143501"/>
          </a:xfrm>
          <a:prstGeom prst="rect">
            <a:avLst/>
          </a:prstGeom>
          <a:noFill/>
          <a:ln>
            <a:noFill/>
          </a:ln>
        </p:spPr>
      </p:pic>
      <p:sp>
        <p:nvSpPr>
          <p:cNvPr id="304" name="Google Shape;304;g2a2a81b17f3_1_44"/>
          <p:cNvSpPr txBox="1"/>
          <p:nvPr>
            <p:ph idx="1" type="body"/>
          </p:nvPr>
        </p:nvSpPr>
        <p:spPr>
          <a:xfrm>
            <a:off x="4364950" y="4330600"/>
            <a:ext cx="4687800" cy="5319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1647"/>
              <a:buNone/>
            </a:pPr>
            <a:r>
              <a:t/>
            </a:r>
            <a:endParaRPr/>
          </a:p>
          <a:p>
            <a:pPr indent="0" lvl="0" marL="0" rtl="0" algn="l">
              <a:lnSpc>
                <a:spcPct val="100000"/>
              </a:lnSpc>
              <a:spcBef>
                <a:spcPts val="0"/>
              </a:spcBef>
              <a:spcAft>
                <a:spcPts val="0"/>
              </a:spcAft>
              <a:buSzPts val="1647"/>
              <a:buNone/>
            </a:pPr>
            <a:r>
              <a:rPr lang="en-GB" sz="1100" u="sng">
                <a:solidFill>
                  <a:schemeClr val="hlink"/>
                </a:solidFill>
                <a:hlinkClick r:id="rId4"/>
              </a:rPr>
              <a:t>https://scienceeurope.org/events/co-designing-diamond-oa-recommendations-and-guidelines</a:t>
            </a:r>
            <a:r>
              <a:rPr lang="en-GB" sz="1100"/>
              <a:t> </a:t>
            </a:r>
            <a:endParaRPr sz="1100"/>
          </a:p>
        </p:txBody>
      </p:sp>
      <p:sp>
        <p:nvSpPr>
          <p:cNvPr id="305" name="Google Shape;305;g2a2a81b17f3_1_44"/>
          <p:cNvSpPr txBox="1"/>
          <p:nvPr/>
        </p:nvSpPr>
        <p:spPr>
          <a:xfrm>
            <a:off x="4543600" y="1565100"/>
            <a:ext cx="4330500" cy="2013300"/>
          </a:xfrm>
          <a:prstGeom prst="rect">
            <a:avLst/>
          </a:prstGeom>
          <a:noFill/>
          <a:ln>
            <a:noFill/>
          </a:ln>
        </p:spPr>
        <p:txBody>
          <a:bodyPr anchorCtr="0" anchor="t" bIns="91425" lIns="91425" spcFirstLastPara="1" rIns="91425" wrap="square" tIns="91425">
            <a:spAutoFit/>
          </a:bodyPr>
          <a:lstStyle/>
          <a:p>
            <a:pPr indent="0" lvl="0" marL="0" rtl="0" algn="l">
              <a:lnSpc>
                <a:spcPct val="110000"/>
              </a:lnSpc>
              <a:spcBef>
                <a:spcPts val="0"/>
              </a:spcBef>
              <a:spcAft>
                <a:spcPts val="600"/>
              </a:spcAft>
              <a:buNone/>
            </a:pPr>
            <a:r>
              <a:rPr b="1" lang="en-GB" sz="2200">
                <a:solidFill>
                  <a:srgbClr val="345DA7"/>
                </a:solidFill>
                <a:highlight>
                  <a:srgbClr val="FFFFFF"/>
                </a:highlight>
                <a:latin typeface="Barlow"/>
                <a:ea typeface="Barlow"/>
                <a:cs typeface="Barlow"/>
                <a:sym typeface="Barlow"/>
              </a:rPr>
              <a:t>Co-Designing Diamond Open Access Recommendations and Guidelines for Research Funders, Sponsors, and Donors through consultations and workshops</a:t>
            </a:r>
            <a:endParaRPr b="1" sz="2000">
              <a:solidFill>
                <a:srgbClr val="345DA7"/>
              </a:solidFill>
              <a:latin typeface="Barlow"/>
              <a:ea typeface="Barlow"/>
              <a:cs typeface="Barlow"/>
              <a:sym typeface="Barlow"/>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sp>
        <p:nvSpPr>
          <p:cNvPr id="310" name="Google Shape;310;g2fc144a4a7e_0_96"/>
          <p:cNvSpPr txBox="1"/>
          <p:nvPr>
            <p:ph idx="1" type="body"/>
          </p:nvPr>
        </p:nvSpPr>
        <p:spPr>
          <a:xfrm>
            <a:off x="635700" y="1625825"/>
            <a:ext cx="8520600" cy="3594000"/>
          </a:xfrm>
          <a:prstGeom prst="rect">
            <a:avLst/>
          </a:prstGeom>
        </p:spPr>
        <p:txBody>
          <a:bodyPr anchorCtr="0" anchor="t" bIns="91425" lIns="91425" spcFirstLastPara="1" rIns="91425" wrap="square" tIns="91425">
            <a:noAutofit/>
          </a:bodyPr>
          <a:lstStyle/>
          <a:p>
            <a:pPr indent="-323850" lvl="0" marL="457200" rtl="0" algn="l">
              <a:spcBef>
                <a:spcPts val="0"/>
              </a:spcBef>
              <a:spcAft>
                <a:spcPts val="0"/>
              </a:spcAft>
              <a:buSzPts val="1500"/>
              <a:buChar char="●"/>
            </a:pPr>
            <a:r>
              <a:rPr lang="en-GB" sz="1500"/>
              <a:t>DIAMAS supports the vision of the Coalition for Advancing Research Assessment </a:t>
            </a:r>
            <a:r>
              <a:rPr lang="en-GB" sz="1500"/>
              <a:t>CoARA</a:t>
            </a:r>
            <a:endParaRPr sz="1500"/>
          </a:p>
          <a:p>
            <a:pPr indent="-323850" lvl="0" marL="457200" rtl="0" algn="l">
              <a:spcBef>
                <a:spcPts val="0"/>
              </a:spcBef>
              <a:spcAft>
                <a:spcPts val="0"/>
              </a:spcAft>
              <a:buSzPts val="1500"/>
              <a:buChar char="●"/>
            </a:pPr>
            <a:r>
              <a:rPr lang="en-GB" sz="1500"/>
              <a:t>DIAMAS is developing guidelines and recommendations aimed at supporting Diamond OA publishing</a:t>
            </a:r>
            <a:endParaRPr sz="1500"/>
          </a:p>
          <a:p>
            <a:pPr indent="-323850" lvl="0" marL="457200" rtl="0" algn="l">
              <a:spcBef>
                <a:spcPts val="0"/>
              </a:spcBef>
              <a:spcAft>
                <a:spcPts val="0"/>
              </a:spcAft>
              <a:buSzPts val="1500"/>
              <a:buChar char="●"/>
            </a:pPr>
            <a:r>
              <a:rPr lang="en-GB" sz="1500"/>
              <a:t>Focus on research integrity and quality in research assessment </a:t>
            </a:r>
            <a:endParaRPr sz="1500"/>
          </a:p>
          <a:p>
            <a:pPr indent="-323850" lvl="0" marL="457200" rtl="0" algn="l">
              <a:spcBef>
                <a:spcPts val="0"/>
              </a:spcBef>
              <a:spcAft>
                <a:spcPts val="0"/>
              </a:spcAft>
              <a:buSzPts val="1500"/>
              <a:buChar char="●"/>
            </a:pPr>
            <a:r>
              <a:rPr lang="en-GB" sz="1500"/>
              <a:t>Recognition of bibliodiversity, a wide range of Open Science practices and the engagement of researchers in Diamond OA publishing (e.g. as authors, editors or reviewers) for assessment and promotion. </a:t>
            </a:r>
            <a:endParaRPr sz="1500"/>
          </a:p>
          <a:p>
            <a:pPr indent="-323850" lvl="0" marL="457200" rtl="0" algn="l">
              <a:spcBef>
                <a:spcPts val="0"/>
              </a:spcBef>
              <a:spcAft>
                <a:spcPts val="0"/>
              </a:spcAft>
              <a:buSzPts val="1500"/>
              <a:buChar char="●"/>
            </a:pPr>
            <a:r>
              <a:rPr lang="en-GB" sz="1500"/>
              <a:t>D</a:t>
            </a:r>
            <a:r>
              <a:rPr lang="en-GB" sz="1500"/>
              <a:t>OAS will help align quality standards in Diamond OA publishing across institutions and countries. </a:t>
            </a:r>
            <a:endParaRPr sz="1500"/>
          </a:p>
          <a:p>
            <a:pPr indent="-323850" lvl="0" marL="457200" rtl="0" algn="l">
              <a:spcBef>
                <a:spcPts val="0"/>
              </a:spcBef>
              <a:spcAft>
                <a:spcPts val="0"/>
              </a:spcAft>
              <a:buSzPts val="1500"/>
              <a:buChar char="●"/>
            </a:pPr>
            <a:r>
              <a:rPr lang="en-GB" sz="1500"/>
              <a:t>DOAS can be integrated into national frameworks for journal assessment and allocation of funding. </a:t>
            </a:r>
            <a:endParaRPr sz="9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sz="1200">
              <a:solidFill>
                <a:schemeClr val="dk1"/>
              </a:solidFill>
              <a:latin typeface="Times New Roman"/>
              <a:ea typeface="Times New Roman"/>
              <a:cs typeface="Times New Roman"/>
              <a:sym typeface="Times New Roman"/>
            </a:endParaRPr>
          </a:p>
        </p:txBody>
      </p:sp>
      <p:sp>
        <p:nvSpPr>
          <p:cNvPr id="311" name="Google Shape;311;g2fc144a4a7e_0_96"/>
          <p:cNvSpPr txBox="1"/>
          <p:nvPr>
            <p:ph type="title"/>
          </p:nvPr>
        </p:nvSpPr>
        <p:spPr>
          <a:xfrm>
            <a:off x="524700" y="766300"/>
            <a:ext cx="8307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solidFill>
                  <a:srgbClr val="355BAA"/>
                </a:solidFill>
              </a:rPr>
              <a:t>Diamond OA publishing and research assessment</a:t>
            </a:r>
            <a:endParaRPr>
              <a:solidFill>
                <a:srgbClr val="355BAA"/>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sp>
        <p:nvSpPr>
          <p:cNvPr id="316" name="Google Shape;316;p37"/>
          <p:cNvSpPr txBox="1"/>
          <p:nvPr>
            <p:ph type="ctrTitle"/>
          </p:nvPr>
        </p:nvSpPr>
        <p:spPr>
          <a:xfrm>
            <a:off x="126450" y="1545450"/>
            <a:ext cx="8891100" cy="2052600"/>
          </a:xfrm>
          <a:prstGeom prst="rect">
            <a:avLst/>
          </a:prstGeom>
          <a:noFill/>
          <a:ln>
            <a:noFill/>
          </a:ln>
        </p:spPr>
        <p:txBody>
          <a:bodyPr anchorCtr="0" anchor="b" bIns="91425" lIns="91425" spcFirstLastPara="1" rIns="91425" wrap="square" tIns="91425">
            <a:normAutofit fontScale="90000"/>
          </a:bodyPr>
          <a:lstStyle/>
          <a:p>
            <a:pPr indent="0" lvl="0" marL="0" rtl="0" algn="ctr">
              <a:lnSpc>
                <a:spcPct val="100000"/>
              </a:lnSpc>
              <a:spcBef>
                <a:spcPts val="0"/>
              </a:spcBef>
              <a:spcAft>
                <a:spcPts val="0"/>
              </a:spcAft>
              <a:buClr>
                <a:schemeClr val="lt1"/>
              </a:buClr>
              <a:buSzPct val="100000"/>
              <a:buNone/>
            </a:pPr>
            <a:r>
              <a:rPr lang="en-GB"/>
              <a:t>Thank you! </a:t>
            </a:r>
            <a:endParaRPr/>
          </a:p>
          <a:p>
            <a:pPr indent="0" lvl="0" marL="0" rtl="0" algn="ctr">
              <a:lnSpc>
                <a:spcPct val="100000"/>
              </a:lnSpc>
              <a:spcBef>
                <a:spcPts val="0"/>
              </a:spcBef>
              <a:spcAft>
                <a:spcPts val="0"/>
              </a:spcAft>
              <a:buClr>
                <a:schemeClr val="lt1"/>
              </a:buClr>
              <a:buSzPct val="100000"/>
              <a:buNone/>
            </a:pPr>
            <a:r>
              <a:t/>
            </a:r>
            <a:endParaRPr/>
          </a:p>
          <a:p>
            <a:pPr indent="0" lvl="0" marL="0" rtl="0" algn="ctr">
              <a:lnSpc>
                <a:spcPct val="100000"/>
              </a:lnSpc>
              <a:spcBef>
                <a:spcPts val="0"/>
              </a:spcBef>
              <a:spcAft>
                <a:spcPts val="0"/>
              </a:spcAft>
              <a:buClr>
                <a:schemeClr val="lt1"/>
              </a:buClr>
              <a:buSzPct val="100000"/>
              <a:buNone/>
            </a:pPr>
            <a:r>
              <a:rPr lang="en-GB"/>
              <a:t>Questions?</a:t>
            </a:r>
            <a:endParaRPr/>
          </a:p>
        </p:txBody>
      </p:sp>
      <p:sp>
        <p:nvSpPr>
          <p:cNvPr id="317" name="Google Shape;317;p37"/>
          <p:cNvSpPr txBox="1"/>
          <p:nvPr/>
        </p:nvSpPr>
        <p:spPr>
          <a:xfrm>
            <a:off x="568225" y="3686425"/>
            <a:ext cx="4196400" cy="1108200"/>
          </a:xfrm>
          <a:prstGeom prst="rect">
            <a:avLst/>
          </a:prstGeom>
          <a:noFill/>
          <a:ln>
            <a:noFill/>
          </a:ln>
        </p:spPr>
        <p:txBody>
          <a:bodyPr anchorCtr="0" anchor="t" bIns="91425" lIns="91425" spcFirstLastPara="1" rIns="91425" wrap="square" tIns="91425">
            <a:spAutoFit/>
          </a:bodyPr>
          <a:lstStyle/>
          <a:p>
            <a:pPr indent="0" lvl="0" marL="0" marR="0" rtl="0" algn="l">
              <a:lnSpc>
                <a:spcPct val="150000"/>
              </a:lnSpc>
              <a:spcBef>
                <a:spcPts val="0"/>
              </a:spcBef>
              <a:spcAft>
                <a:spcPts val="0"/>
              </a:spcAft>
              <a:buClr>
                <a:srgbClr val="000000"/>
              </a:buClr>
              <a:buSzPts val="1500"/>
              <a:buFont typeface="Arial"/>
              <a:buNone/>
            </a:pPr>
            <a:r>
              <a:rPr b="0" i="0" lang="en-GB" sz="1500" u="none" cap="none" strike="noStrike">
                <a:solidFill>
                  <a:srgbClr val="1D3880"/>
                </a:solidFill>
                <a:latin typeface="Barlow"/>
                <a:ea typeface="Barlow"/>
                <a:cs typeface="Barlow"/>
                <a:sym typeface="Barlow"/>
              </a:rPr>
              <a:t>Newsletter subscription: </a:t>
            </a:r>
            <a:r>
              <a:rPr b="0" i="0" lang="en-GB" sz="1500" u="none" cap="none" strike="noStrike">
                <a:solidFill>
                  <a:srgbClr val="1D3880"/>
                </a:solidFill>
                <a:uFill>
                  <a:noFill/>
                </a:uFill>
                <a:latin typeface="Barlow"/>
                <a:ea typeface="Barlow"/>
                <a:cs typeface="Barlow"/>
                <a:sym typeface="Barlow"/>
                <a:hlinkClick r:id="rId3">
                  <a:extLst>
                    <a:ext uri="{A12FA001-AC4F-418D-AE19-62706E023703}">
                      <ahyp:hlinkClr val="tx"/>
                    </a:ext>
                  </a:extLst>
                </a:hlinkClick>
              </a:rPr>
              <a:t>DIAMAS</a:t>
            </a:r>
            <a:r>
              <a:rPr b="0" i="0" lang="en-GB" sz="1500" u="none" cap="none" strike="noStrike">
                <a:solidFill>
                  <a:srgbClr val="1D3880"/>
                </a:solidFill>
                <a:latin typeface="Barlow"/>
                <a:ea typeface="Barlow"/>
                <a:cs typeface="Barlow"/>
                <a:sym typeface="Barlow"/>
              </a:rPr>
              <a:t> </a:t>
            </a:r>
            <a:endParaRPr b="0" i="0" sz="1500" u="none" cap="none" strike="noStrike">
              <a:solidFill>
                <a:srgbClr val="1D3880"/>
              </a:solidFill>
              <a:latin typeface="Barlow"/>
              <a:ea typeface="Barlow"/>
              <a:cs typeface="Barlow"/>
              <a:sym typeface="Barlow"/>
            </a:endParaRPr>
          </a:p>
          <a:p>
            <a:pPr indent="0" lvl="0" marL="0" marR="0" rtl="0" algn="l">
              <a:lnSpc>
                <a:spcPct val="150000"/>
              </a:lnSpc>
              <a:spcBef>
                <a:spcPts val="0"/>
              </a:spcBef>
              <a:spcAft>
                <a:spcPts val="0"/>
              </a:spcAft>
              <a:buClr>
                <a:srgbClr val="000000"/>
              </a:buClr>
              <a:buSzPts val="1500"/>
              <a:buFont typeface="Arial"/>
              <a:buNone/>
            </a:pPr>
            <a:r>
              <a:rPr b="0" i="0" lang="en-GB" sz="1500" u="none" cap="none" strike="noStrike">
                <a:solidFill>
                  <a:srgbClr val="1D3880"/>
                </a:solidFill>
                <a:latin typeface="Barlow"/>
                <a:ea typeface="Barlow"/>
                <a:cs typeface="Barlow"/>
                <a:sym typeface="Barlow"/>
              </a:rPr>
              <a:t>Follow us: </a:t>
            </a:r>
            <a:r>
              <a:rPr b="0" i="0" lang="en-GB" sz="1500" u="none" cap="none" strike="noStrike">
                <a:solidFill>
                  <a:srgbClr val="1D3880"/>
                </a:solidFill>
                <a:uFill>
                  <a:noFill/>
                </a:uFill>
                <a:latin typeface="Barlow"/>
                <a:ea typeface="Barlow"/>
                <a:cs typeface="Barlow"/>
                <a:sym typeface="Barlow"/>
                <a:hlinkClick r:id="rId4">
                  <a:extLst>
                    <a:ext uri="{A12FA001-AC4F-418D-AE19-62706E023703}">
                      <ahyp:hlinkClr val="tx"/>
                    </a:ext>
                  </a:extLst>
                </a:hlinkClick>
              </a:rPr>
              <a:t>@diamasproject</a:t>
            </a:r>
            <a:endParaRPr b="0" i="0" sz="1500" u="none" cap="none" strike="noStrike">
              <a:solidFill>
                <a:srgbClr val="1D3880"/>
              </a:solidFill>
              <a:latin typeface="Barlow"/>
              <a:ea typeface="Barlow"/>
              <a:cs typeface="Barlow"/>
              <a:sym typeface="Barlow"/>
            </a:endParaRPr>
          </a:p>
          <a:p>
            <a:pPr indent="0" lvl="0" marL="0" marR="0" rtl="0" algn="l">
              <a:lnSpc>
                <a:spcPct val="150000"/>
              </a:lnSpc>
              <a:spcBef>
                <a:spcPts val="0"/>
              </a:spcBef>
              <a:spcAft>
                <a:spcPts val="0"/>
              </a:spcAft>
              <a:buClr>
                <a:srgbClr val="000000"/>
              </a:buClr>
              <a:buSzPts val="1500"/>
              <a:buFont typeface="Arial"/>
              <a:buNone/>
            </a:pPr>
            <a:r>
              <a:rPr b="0" i="0" lang="en-GB" sz="1500" u="none" cap="none" strike="noStrike">
                <a:solidFill>
                  <a:srgbClr val="1D3880"/>
                </a:solidFill>
                <a:latin typeface="Barlow"/>
                <a:ea typeface="Barlow"/>
                <a:cs typeface="Barlow"/>
                <a:sym typeface="Barlow"/>
              </a:rPr>
              <a:t>Have a closer look: </a:t>
            </a:r>
            <a:r>
              <a:rPr b="0" i="0" lang="en-GB" sz="1500" u="none" cap="none" strike="noStrike">
                <a:solidFill>
                  <a:srgbClr val="1D3880"/>
                </a:solidFill>
                <a:uFill>
                  <a:noFill/>
                </a:uFill>
                <a:latin typeface="Barlow"/>
                <a:ea typeface="Barlow"/>
                <a:cs typeface="Barlow"/>
                <a:sym typeface="Barlow"/>
                <a:hlinkClick r:id="rId5">
                  <a:extLst>
                    <a:ext uri="{A12FA001-AC4F-418D-AE19-62706E023703}">
                      <ahyp:hlinkClr val="tx"/>
                    </a:ext>
                  </a:extLst>
                </a:hlinkClick>
              </a:rPr>
              <a:t>diamasproject.eu</a:t>
            </a:r>
            <a:endParaRPr b="0" i="0" sz="400" u="none" cap="none" strike="noStrik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g2fbc5f7d9a0_0_59"/>
          <p:cNvSpPr txBox="1"/>
          <p:nvPr>
            <p:ph type="ctrTitle"/>
          </p:nvPr>
        </p:nvSpPr>
        <p:spPr>
          <a:xfrm>
            <a:off x="311708" y="820775"/>
            <a:ext cx="8520600" cy="2052600"/>
          </a:xfrm>
          <a:prstGeom prst="rect">
            <a:avLst/>
          </a:prstGeom>
        </p:spPr>
        <p:txBody>
          <a:bodyPr anchorCtr="0" anchor="b" bIns="91425" lIns="91425" spcFirstLastPara="1" rIns="91425" wrap="square" tIns="91425">
            <a:noAutofit/>
          </a:bodyPr>
          <a:lstStyle/>
          <a:p>
            <a:pPr indent="0" lvl="0" marL="0" rtl="0" algn="ctr">
              <a:lnSpc>
                <a:spcPct val="115000"/>
              </a:lnSpc>
              <a:spcBef>
                <a:spcPts val="1200"/>
              </a:spcBef>
              <a:spcAft>
                <a:spcPts val="1200"/>
              </a:spcAft>
              <a:buSzPts val="990"/>
              <a:buNone/>
            </a:pPr>
            <a:r>
              <a:rPr lang="en-GB" sz="2540"/>
              <a:t>Developing Institutional Open Access Publishing Models to Advance Scholarly Communication – DIAMAS</a:t>
            </a:r>
            <a:endParaRPr sz="2540"/>
          </a:p>
        </p:txBody>
      </p:sp>
      <p:sp>
        <p:nvSpPr>
          <p:cNvPr id="101" name="Google Shape;101;g2fbc5f7d9a0_0_59"/>
          <p:cNvSpPr txBox="1"/>
          <p:nvPr>
            <p:ph idx="1" type="subTitle"/>
          </p:nvPr>
        </p:nvSpPr>
        <p:spPr>
          <a:xfrm>
            <a:off x="311700" y="2910325"/>
            <a:ext cx="8520600" cy="792600"/>
          </a:xfrm>
          <a:prstGeom prst="rect">
            <a:avLst/>
          </a:prstGeom>
        </p:spPr>
        <p:txBody>
          <a:bodyPr anchorCtr="0" anchor="t" bIns="91425" lIns="91425" spcFirstLastPara="1" rIns="91425" wrap="square" tIns="91425">
            <a:noAutofit/>
          </a:bodyPr>
          <a:lstStyle/>
          <a:p>
            <a:pPr indent="0" lvl="0" marL="0" rtl="0" algn="ctr">
              <a:lnSpc>
                <a:spcPct val="115000"/>
              </a:lnSpc>
              <a:spcBef>
                <a:spcPts val="1200"/>
              </a:spcBef>
              <a:spcAft>
                <a:spcPts val="1200"/>
              </a:spcAft>
              <a:buSzPts val="523"/>
              <a:buNone/>
            </a:pPr>
            <a:r>
              <a:rPr lang="en-GB" sz="1430"/>
              <a:t>The DIAMAS project focuses on institutional publishers and service providers that do not charge fees to authors or readers. These ‘no fee’ publishing models are collectively known as Diamond Open Access.</a:t>
            </a:r>
            <a:endParaRPr sz="143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36"/>
          <p:cNvSpPr txBox="1"/>
          <p:nvPr>
            <p:ph type="title"/>
          </p:nvPr>
        </p:nvSpPr>
        <p:spPr>
          <a:xfrm>
            <a:off x="382050" y="1223350"/>
            <a:ext cx="3837000" cy="841200"/>
          </a:xfrm>
          <a:prstGeom prst="rect">
            <a:avLst/>
          </a:prstGeom>
          <a:noFill/>
          <a:ln>
            <a:noFill/>
          </a:ln>
        </p:spPr>
        <p:txBody>
          <a:bodyPr anchorCtr="0" anchor="b" bIns="91425" lIns="91425" spcFirstLastPara="1" rIns="91425" wrap="square" tIns="91425">
            <a:normAutofit fontScale="90000"/>
          </a:bodyPr>
          <a:lstStyle/>
          <a:p>
            <a:pPr indent="0" lvl="0" marL="0" rtl="0" algn="ctr">
              <a:lnSpc>
                <a:spcPct val="100000"/>
              </a:lnSpc>
              <a:spcBef>
                <a:spcPts val="0"/>
              </a:spcBef>
              <a:spcAft>
                <a:spcPts val="0"/>
              </a:spcAft>
              <a:buSzPct val="100000"/>
              <a:buNone/>
            </a:pPr>
            <a:r>
              <a:rPr lang="en-GB"/>
              <a:t>DIAMAS Project</a:t>
            </a:r>
            <a:endParaRPr/>
          </a:p>
          <a:p>
            <a:pPr indent="0" lvl="0" marL="0" rtl="0" algn="ctr">
              <a:lnSpc>
                <a:spcPct val="100000"/>
              </a:lnSpc>
              <a:spcBef>
                <a:spcPts val="0"/>
              </a:spcBef>
              <a:spcAft>
                <a:spcPts val="0"/>
              </a:spcAft>
              <a:buSzPct val="165789"/>
              <a:buNone/>
            </a:pPr>
            <a:r>
              <a:rPr b="0" lang="en-GB" sz="2533" u="sng">
                <a:solidFill>
                  <a:schemeClr val="hlink"/>
                </a:solidFill>
                <a:hlinkClick r:id="rId3"/>
              </a:rPr>
              <a:t>https://diamasproject.eu/</a:t>
            </a:r>
            <a:r>
              <a:rPr lang="en-GB" sz="2533"/>
              <a:t>  </a:t>
            </a:r>
            <a:endParaRPr sz="2533"/>
          </a:p>
        </p:txBody>
      </p:sp>
      <p:sp>
        <p:nvSpPr>
          <p:cNvPr id="107" name="Google Shape;107;p36"/>
          <p:cNvSpPr txBox="1"/>
          <p:nvPr>
            <p:ph idx="2" type="body"/>
          </p:nvPr>
        </p:nvSpPr>
        <p:spPr>
          <a:xfrm>
            <a:off x="4939500" y="295600"/>
            <a:ext cx="3837000" cy="4286400"/>
          </a:xfrm>
          <a:prstGeom prst="rect">
            <a:avLst/>
          </a:prstGeom>
          <a:noFill/>
          <a:ln>
            <a:noFill/>
          </a:ln>
        </p:spPr>
        <p:txBody>
          <a:bodyPr anchorCtr="0" anchor="ctr" bIns="91425" lIns="91425" spcFirstLastPara="1" rIns="91425" wrap="square" tIns="91425">
            <a:normAutofit fontScale="92500" lnSpcReduction="20000"/>
          </a:bodyPr>
          <a:lstStyle/>
          <a:p>
            <a:pPr indent="0" lvl="0" marL="0" rtl="0" algn="l">
              <a:lnSpc>
                <a:spcPct val="115000"/>
              </a:lnSpc>
              <a:spcBef>
                <a:spcPts val="0"/>
              </a:spcBef>
              <a:spcAft>
                <a:spcPts val="0"/>
              </a:spcAft>
              <a:buNone/>
            </a:pPr>
            <a:r>
              <a:rPr b="1" lang="en-GB" sz="1835"/>
              <a:t>Project objectives</a:t>
            </a:r>
            <a:endParaRPr b="1" sz="1835"/>
          </a:p>
          <a:p>
            <a:pPr indent="-342899" lvl="0" marL="457200" rtl="0" algn="l">
              <a:spcBef>
                <a:spcPts val="1000"/>
              </a:spcBef>
              <a:spcAft>
                <a:spcPts val="0"/>
              </a:spcAft>
              <a:buSzPct val="121621"/>
              <a:buFont typeface="Arial"/>
              <a:buChar char="•"/>
            </a:pPr>
            <a:r>
              <a:rPr lang="en-GB" sz="1600"/>
              <a:t>Provide the research community with an </a:t>
            </a:r>
            <a:r>
              <a:rPr b="1" lang="en-GB" sz="1600"/>
              <a:t>aligned, high-quality, and sustainable OA scholarly communication ecosystem</a:t>
            </a:r>
            <a:r>
              <a:rPr lang="en-GB" sz="1600"/>
              <a:t>, capable of implementing OA as a standard publication practice across the ERA.</a:t>
            </a:r>
            <a:endParaRPr/>
          </a:p>
          <a:p>
            <a:pPr indent="-228600" lvl="0" marL="457200" rtl="0" algn="l">
              <a:spcBef>
                <a:spcPts val="0"/>
              </a:spcBef>
              <a:spcAft>
                <a:spcPts val="0"/>
              </a:spcAft>
              <a:buClr>
                <a:schemeClr val="dk1"/>
              </a:buClr>
              <a:buSzPct val="121621"/>
              <a:buFont typeface="Arial"/>
              <a:buNone/>
            </a:pPr>
            <a:r>
              <a:t/>
            </a:r>
            <a:endParaRPr sz="1600"/>
          </a:p>
          <a:p>
            <a:pPr indent="-342899" lvl="0" marL="457200" rtl="0" algn="l">
              <a:spcBef>
                <a:spcPts val="0"/>
              </a:spcBef>
              <a:spcAft>
                <a:spcPts val="0"/>
              </a:spcAft>
              <a:buSzPct val="121621"/>
              <a:buFont typeface="Arial"/>
              <a:buChar char="•"/>
            </a:pPr>
            <a:r>
              <a:rPr b="1" lang="en-GB" sz="1600"/>
              <a:t>Create a community, supporting services, and non-technical infrastructure for Institutional Publishing Service Providers (IPSPs)</a:t>
            </a:r>
            <a:r>
              <a:rPr lang="en-GB" sz="1600"/>
              <a:t> that adopt common standards, guidelines, and best practices.</a:t>
            </a:r>
            <a:endParaRPr/>
          </a:p>
          <a:p>
            <a:pPr indent="-228600" lvl="0" marL="457200" rtl="0" algn="l">
              <a:spcBef>
                <a:spcPts val="0"/>
              </a:spcBef>
              <a:spcAft>
                <a:spcPts val="0"/>
              </a:spcAft>
              <a:buClr>
                <a:schemeClr val="dk1"/>
              </a:buClr>
              <a:buSzPct val="121621"/>
              <a:buFont typeface="Arial"/>
              <a:buNone/>
            </a:pPr>
            <a:r>
              <a:t/>
            </a:r>
            <a:endParaRPr b="1" sz="1600"/>
          </a:p>
          <a:p>
            <a:pPr indent="-342899" lvl="0" marL="457200" rtl="0" algn="l">
              <a:spcBef>
                <a:spcPts val="0"/>
              </a:spcBef>
              <a:spcAft>
                <a:spcPts val="0"/>
              </a:spcAft>
              <a:buSzPct val="121621"/>
              <a:buChar char="●"/>
            </a:pPr>
            <a:r>
              <a:rPr b="1" lang="en-GB" sz="1600"/>
              <a:t>Common standards, guidelines, and best practices</a:t>
            </a:r>
            <a:r>
              <a:rPr lang="en-GB" sz="1600"/>
              <a:t> </a:t>
            </a:r>
            <a:endParaRPr sz="3650"/>
          </a:p>
        </p:txBody>
      </p:sp>
      <p:sp>
        <p:nvSpPr>
          <p:cNvPr id="108" name="Google Shape;108;p36"/>
          <p:cNvSpPr txBox="1"/>
          <p:nvPr>
            <p:ph idx="2" type="body"/>
          </p:nvPr>
        </p:nvSpPr>
        <p:spPr>
          <a:xfrm>
            <a:off x="215650" y="2083050"/>
            <a:ext cx="3754800" cy="2737500"/>
          </a:xfrm>
          <a:prstGeom prst="rect">
            <a:avLst/>
          </a:prstGeom>
          <a:noFill/>
          <a:ln>
            <a:noFill/>
          </a:ln>
        </p:spPr>
        <p:txBody>
          <a:bodyPr anchorCtr="0" anchor="t" bIns="91425" lIns="91425" spcFirstLastPara="1" rIns="91425" wrap="square" tIns="91425">
            <a:normAutofit/>
          </a:bodyPr>
          <a:lstStyle/>
          <a:p>
            <a:pPr indent="-330200" lvl="0" marL="457200" rtl="0" algn="l">
              <a:lnSpc>
                <a:spcPct val="115000"/>
              </a:lnSpc>
              <a:spcBef>
                <a:spcPts val="0"/>
              </a:spcBef>
              <a:spcAft>
                <a:spcPts val="0"/>
              </a:spcAft>
              <a:buClr>
                <a:schemeClr val="dk1"/>
              </a:buClr>
              <a:buSzPts val="1600"/>
              <a:buChar char="•"/>
            </a:pPr>
            <a:r>
              <a:rPr lang="en-GB" sz="1600">
                <a:solidFill>
                  <a:schemeClr val="dk1"/>
                </a:solidFill>
              </a:rPr>
              <a:t>Duration: 36 months</a:t>
            </a:r>
            <a:endParaRPr sz="1600">
              <a:solidFill>
                <a:schemeClr val="dk1"/>
              </a:solidFill>
            </a:endParaRPr>
          </a:p>
          <a:p>
            <a:pPr indent="-330200" lvl="0" marL="457200" rtl="0" algn="l">
              <a:lnSpc>
                <a:spcPct val="115000"/>
              </a:lnSpc>
              <a:spcBef>
                <a:spcPts val="0"/>
              </a:spcBef>
              <a:spcAft>
                <a:spcPts val="0"/>
              </a:spcAft>
              <a:buClr>
                <a:schemeClr val="dk1"/>
              </a:buClr>
              <a:buSzPts val="1600"/>
              <a:buChar char="•"/>
            </a:pPr>
            <a:r>
              <a:rPr lang="en-GB" sz="1600">
                <a:solidFill>
                  <a:schemeClr val="dk1"/>
                </a:solidFill>
              </a:rPr>
              <a:t>Starting date: September 2022</a:t>
            </a:r>
            <a:endParaRPr sz="1600">
              <a:solidFill>
                <a:schemeClr val="dk1"/>
              </a:solidFill>
            </a:endParaRPr>
          </a:p>
          <a:p>
            <a:pPr indent="-330200" lvl="0" marL="457200" rtl="0" algn="l">
              <a:lnSpc>
                <a:spcPct val="115000"/>
              </a:lnSpc>
              <a:spcBef>
                <a:spcPts val="0"/>
              </a:spcBef>
              <a:spcAft>
                <a:spcPts val="0"/>
              </a:spcAft>
              <a:buClr>
                <a:schemeClr val="dk1"/>
              </a:buClr>
              <a:buSzPts val="1600"/>
              <a:buChar char="•"/>
            </a:pPr>
            <a:r>
              <a:rPr lang="en-GB" sz="1600">
                <a:solidFill>
                  <a:schemeClr val="dk1"/>
                </a:solidFill>
              </a:rPr>
              <a:t>Horizon Europe funding</a:t>
            </a:r>
            <a:endParaRPr sz="1600">
              <a:solidFill>
                <a:schemeClr val="dk1"/>
              </a:solidFill>
            </a:endParaRPr>
          </a:p>
          <a:p>
            <a:pPr indent="-330200" lvl="0" marL="457200" rtl="0" algn="l">
              <a:lnSpc>
                <a:spcPct val="115000"/>
              </a:lnSpc>
              <a:spcBef>
                <a:spcPts val="0"/>
              </a:spcBef>
              <a:spcAft>
                <a:spcPts val="0"/>
              </a:spcAft>
              <a:buClr>
                <a:schemeClr val="dk1"/>
              </a:buClr>
              <a:buSzPts val="1600"/>
              <a:buChar char="•"/>
            </a:pPr>
            <a:r>
              <a:rPr lang="en-GB" sz="1600">
                <a:solidFill>
                  <a:schemeClr val="dk1"/>
                </a:solidFill>
              </a:rPr>
              <a:t>Budget €3m</a:t>
            </a:r>
            <a:endParaRPr sz="1600">
              <a:solidFill>
                <a:schemeClr val="dk1"/>
              </a:solidFill>
            </a:endParaRPr>
          </a:p>
          <a:p>
            <a:pPr indent="-330200" lvl="0" marL="457200" rtl="0" algn="l">
              <a:lnSpc>
                <a:spcPct val="115000"/>
              </a:lnSpc>
              <a:spcBef>
                <a:spcPts val="0"/>
              </a:spcBef>
              <a:spcAft>
                <a:spcPts val="0"/>
              </a:spcAft>
              <a:buClr>
                <a:schemeClr val="dk1"/>
              </a:buClr>
              <a:buSzPts val="1600"/>
              <a:buChar char="•"/>
            </a:pPr>
            <a:r>
              <a:rPr lang="en-GB" sz="1600">
                <a:solidFill>
                  <a:schemeClr val="dk1"/>
                </a:solidFill>
              </a:rPr>
              <a:t>Participants: 23 public service scholarly organizations from </a:t>
            </a:r>
            <a:br>
              <a:rPr lang="en-GB" sz="1600">
                <a:solidFill>
                  <a:schemeClr val="dk1"/>
                </a:solidFill>
              </a:rPr>
            </a:br>
            <a:r>
              <a:rPr lang="en-GB" sz="1600">
                <a:solidFill>
                  <a:schemeClr val="dk1"/>
                </a:solidFill>
              </a:rPr>
              <a:t>12 European countries</a:t>
            </a:r>
            <a:endParaRPr sz="2300">
              <a:solidFill>
                <a:srgbClr val="3B60AB"/>
              </a:solidFill>
              <a:latin typeface="Barlow"/>
              <a:ea typeface="Barlow"/>
              <a:cs typeface="Barlow"/>
              <a:sym typeface="Barlow"/>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g2fbc5f7d9a0_0_67"/>
          <p:cNvSpPr txBox="1"/>
          <p:nvPr>
            <p:ph type="title"/>
          </p:nvPr>
        </p:nvSpPr>
        <p:spPr>
          <a:xfrm>
            <a:off x="635700" y="32437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Diamond Open Access publishing</a:t>
            </a:r>
            <a:endParaRPr/>
          </a:p>
        </p:txBody>
      </p:sp>
      <p:sp>
        <p:nvSpPr>
          <p:cNvPr id="114" name="Google Shape;114;g2fbc5f7d9a0_0_67"/>
          <p:cNvSpPr txBox="1"/>
          <p:nvPr>
            <p:ph idx="1" type="body"/>
          </p:nvPr>
        </p:nvSpPr>
        <p:spPr>
          <a:xfrm>
            <a:off x="635700" y="1311650"/>
            <a:ext cx="4161000" cy="3908100"/>
          </a:xfrm>
          <a:prstGeom prst="rect">
            <a:avLst/>
          </a:prstGeom>
        </p:spPr>
        <p:txBody>
          <a:bodyPr anchorCtr="0" anchor="t" bIns="91425" lIns="91425" spcFirstLastPara="1" rIns="91425" wrap="square" tIns="91425">
            <a:normAutofit/>
          </a:bodyPr>
          <a:lstStyle/>
          <a:p>
            <a:pPr indent="-342900" lvl="0" marL="457200" rtl="0" algn="l">
              <a:lnSpc>
                <a:spcPct val="200000"/>
              </a:lnSpc>
              <a:spcBef>
                <a:spcPts val="0"/>
              </a:spcBef>
              <a:spcAft>
                <a:spcPts val="0"/>
              </a:spcAft>
              <a:buSzPts val="1800"/>
              <a:buFont typeface="Barlow Medium"/>
              <a:buChar char="●"/>
            </a:pPr>
            <a:r>
              <a:rPr lang="en-GB">
                <a:latin typeface="Barlow Medium"/>
                <a:ea typeface="Barlow Medium"/>
                <a:cs typeface="Barlow Medium"/>
                <a:sym typeface="Barlow Medium"/>
              </a:rPr>
              <a:t>Provides equitable publication venues</a:t>
            </a:r>
            <a:endParaRPr>
              <a:latin typeface="Barlow Medium"/>
              <a:ea typeface="Barlow Medium"/>
              <a:cs typeface="Barlow Medium"/>
              <a:sym typeface="Barlow Medium"/>
            </a:endParaRPr>
          </a:p>
          <a:p>
            <a:pPr indent="-342900" lvl="0" marL="457200" rtl="0" algn="l">
              <a:lnSpc>
                <a:spcPct val="200000"/>
              </a:lnSpc>
              <a:spcBef>
                <a:spcPts val="0"/>
              </a:spcBef>
              <a:spcAft>
                <a:spcPts val="0"/>
              </a:spcAft>
              <a:buSzPts val="1800"/>
              <a:buFont typeface="Barlow Medium"/>
              <a:buChar char="●"/>
            </a:pPr>
            <a:r>
              <a:rPr lang="en-GB">
                <a:latin typeface="Barlow Medium"/>
                <a:ea typeface="Barlow Medium"/>
                <a:cs typeface="Barlow Medium"/>
                <a:sym typeface="Barlow Medium"/>
              </a:rPr>
              <a:t>Supports scholarly communication in native languages</a:t>
            </a:r>
            <a:endParaRPr>
              <a:latin typeface="Barlow Medium"/>
              <a:ea typeface="Barlow Medium"/>
              <a:cs typeface="Barlow Medium"/>
              <a:sym typeface="Barlow Medium"/>
            </a:endParaRPr>
          </a:p>
          <a:p>
            <a:pPr indent="-342900" lvl="0" marL="457200" rtl="0" algn="l">
              <a:lnSpc>
                <a:spcPct val="200000"/>
              </a:lnSpc>
              <a:spcBef>
                <a:spcPts val="0"/>
              </a:spcBef>
              <a:spcAft>
                <a:spcPts val="0"/>
              </a:spcAft>
              <a:buSzPts val="1800"/>
              <a:buFont typeface="Barlow Medium"/>
              <a:buChar char="●"/>
            </a:pPr>
            <a:r>
              <a:rPr lang="en-GB">
                <a:latin typeface="Barlow Medium"/>
                <a:ea typeface="Barlow Medium"/>
                <a:cs typeface="Barlow Medium"/>
                <a:sym typeface="Barlow Medium"/>
              </a:rPr>
              <a:t>Fosters multilingualism and bibliodiversity</a:t>
            </a:r>
            <a:endParaRPr sz="1200">
              <a:solidFill>
                <a:schemeClr val="dk1"/>
              </a:solidFill>
              <a:latin typeface="Barlow Medium"/>
              <a:ea typeface="Barlow Medium"/>
              <a:cs typeface="Barlow Medium"/>
              <a:sym typeface="Barlow Medium"/>
            </a:endParaRPr>
          </a:p>
        </p:txBody>
      </p:sp>
      <p:sp>
        <p:nvSpPr>
          <p:cNvPr id="115" name="Google Shape;115;g2fbc5f7d9a0_0_67"/>
          <p:cNvSpPr txBox="1"/>
          <p:nvPr>
            <p:ph idx="1" type="body"/>
          </p:nvPr>
        </p:nvSpPr>
        <p:spPr>
          <a:xfrm>
            <a:off x="5152725" y="1582875"/>
            <a:ext cx="3849000" cy="3416400"/>
          </a:xfrm>
          <a:prstGeom prst="rect">
            <a:avLst/>
          </a:prstGeom>
          <a:solidFill>
            <a:srgbClr val="3B60AB"/>
          </a:solidFill>
        </p:spPr>
        <p:txBody>
          <a:bodyPr anchorCtr="0" anchor="t" bIns="91425" lIns="162000" spcFirstLastPara="1" rIns="162000" wrap="square" tIns="198000">
            <a:normAutofit/>
          </a:bodyPr>
          <a:lstStyle/>
          <a:p>
            <a:pPr indent="0" lvl="0" marL="0" rtl="0" algn="l">
              <a:spcBef>
                <a:spcPts val="0"/>
              </a:spcBef>
              <a:spcAft>
                <a:spcPts val="0"/>
              </a:spcAft>
              <a:buNone/>
            </a:pPr>
            <a:r>
              <a:rPr b="1" lang="en-GB">
                <a:solidFill>
                  <a:schemeClr val="lt1"/>
                </a:solidFill>
              </a:rPr>
              <a:t>  </a:t>
            </a:r>
            <a:r>
              <a:rPr b="1" lang="en-GB">
                <a:solidFill>
                  <a:schemeClr val="lt1"/>
                </a:solidFill>
              </a:rPr>
              <a:t>Challenges</a:t>
            </a:r>
            <a:endParaRPr b="1">
              <a:solidFill>
                <a:schemeClr val="lt1"/>
              </a:solidFill>
            </a:endParaRPr>
          </a:p>
          <a:p>
            <a:pPr indent="0" lvl="0" marL="0" rtl="0" algn="l">
              <a:spcBef>
                <a:spcPts val="0"/>
              </a:spcBef>
              <a:spcAft>
                <a:spcPts val="0"/>
              </a:spcAft>
              <a:buNone/>
            </a:pPr>
            <a:r>
              <a:t/>
            </a:r>
            <a:endParaRPr sz="1000">
              <a:solidFill>
                <a:schemeClr val="lt1"/>
              </a:solidFill>
              <a:latin typeface="Barlow Medium"/>
              <a:ea typeface="Barlow Medium"/>
              <a:cs typeface="Barlow Medium"/>
              <a:sym typeface="Barlow Medium"/>
            </a:endParaRPr>
          </a:p>
          <a:p>
            <a:pPr indent="-323850" lvl="0" marL="457200" rtl="0" algn="l">
              <a:lnSpc>
                <a:spcPct val="150000"/>
              </a:lnSpc>
              <a:spcBef>
                <a:spcPts val="0"/>
              </a:spcBef>
              <a:spcAft>
                <a:spcPts val="0"/>
              </a:spcAft>
              <a:buClr>
                <a:schemeClr val="lt1"/>
              </a:buClr>
              <a:buSzPts val="1500"/>
              <a:buFont typeface="Barlow Medium"/>
              <a:buChar char="●"/>
            </a:pPr>
            <a:r>
              <a:rPr lang="en-GB" sz="1500">
                <a:solidFill>
                  <a:schemeClr val="lt1"/>
                </a:solidFill>
                <a:latin typeface="Barlow Medium"/>
                <a:ea typeface="Barlow Medium"/>
                <a:cs typeface="Barlow Medium"/>
                <a:sym typeface="Barlow Medium"/>
              </a:rPr>
              <a:t>Fragmentation</a:t>
            </a:r>
            <a:endParaRPr sz="1500">
              <a:solidFill>
                <a:schemeClr val="lt1"/>
              </a:solidFill>
              <a:latin typeface="Barlow Medium"/>
              <a:ea typeface="Barlow Medium"/>
              <a:cs typeface="Barlow Medium"/>
              <a:sym typeface="Barlow Medium"/>
            </a:endParaRPr>
          </a:p>
          <a:p>
            <a:pPr indent="-323850" lvl="0" marL="457200" rtl="0" algn="l">
              <a:lnSpc>
                <a:spcPct val="150000"/>
              </a:lnSpc>
              <a:spcBef>
                <a:spcPts val="0"/>
              </a:spcBef>
              <a:spcAft>
                <a:spcPts val="0"/>
              </a:spcAft>
              <a:buClr>
                <a:schemeClr val="lt1"/>
              </a:buClr>
              <a:buSzPts val="1500"/>
              <a:buFont typeface="Barlow Medium"/>
              <a:buChar char="●"/>
            </a:pPr>
            <a:r>
              <a:rPr lang="en-GB" sz="1500">
                <a:solidFill>
                  <a:schemeClr val="lt1"/>
                </a:solidFill>
                <a:latin typeface="Barlow Medium"/>
                <a:ea typeface="Barlow Medium"/>
                <a:cs typeface="Barlow Medium"/>
                <a:sym typeface="Barlow Medium"/>
              </a:rPr>
              <a:t>Limited visibility</a:t>
            </a:r>
            <a:endParaRPr sz="1500">
              <a:solidFill>
                <a:schemeClr val="lt1"/>
              </a:solidFill>
              <a:latin typeface="Barlow Medium"/>
              <a:ea typeface="Barlow Medium"/>
              <a:cs typeface="Barlow Medium"/>
              <a:sym typeface="Barlow Medium"/>
            </a:endParaRPr>
          </a:p>
          <a:p>
            <a:pPr indent="-323850" lvl="0" marL="457200" rtl="0" algn="l">
              <a:lnSpc>
                <a:spcPct val="150000"/>
              </a:lnSpc>
              <a:spcBef>
                <a:spcPts val="0"/>
              </a:spcBef>
              <a:spcAft>
                <a:spcPts val="0"/>
              </a:spcAft>
              <a:buClr>
                <a:schemeClr val="lt1"/>
              </a:buClr>
              <a:buSzPts val="1500"/>
              <a:buFont typeface="Barlow Medium"/>
              <a:buChar char="●"/>
            </a:pPr>
            <a:r>
              <a:rPr lang="en-GB" sz="1500">
                <a:solidFill>
                  <a:schemeClr val="lt1"/>
                </a:solidFill>
                <a:latin typeface="Barlow Medium"/>
                <a:ea typeface="Barlow Medium"/>
                <a:cs typeface="Barlow Medium"/>
                <a:sym typeface="Barlow Medium"/>
              </a:rPr>
              <a:t>Insufficient recognition in local and international research assessment systems</a:t>
            </a:r>
            <a:endParaRPr sz="1500">
              <a:solidFill>
                <a:schemeClr val="lt1"/>
              </a:solidFill>
              <a:latin typeface="Barlow Medium"/>
              <a:ea typeface="Barlow Medium"/>
              <a:cs typeface="Barlow Medium"/>
              <a:sym typeface="Barlow Medium"/>
            </a:endParaRPr>
          </a:p>
          <a:p>
            <a:pPr indent="-323850" lvl="0" marL="457200" rtl="0" algn="l">
              <a:lnSpc>
                <a:spcPct val="150000"/>
              </a:lnSpc>
              <a:spcBef>
                <a:spcPts val="0"/>
              </a:spcBef>
              <a:spcAft>
                <a:spcPts val="0"/>
              </a:spcAft>
              <a:buClr>
                <a:schemeClr val="lt1"/>
              </a:buClr>
              <a:buSzPts val="1500"/>
              <a:buFont typeface="Barlow Medium"/>
              <a:buChar char="●"/>
            </a:pPr>
            <a:r>
              <a:rPr lang="en-GB" sz="1500">
                <a:solidFill>
                  <a:schemeClr val="lt1"/>
                </a:solidFill>
                <a:latin typeface="Barlow Medium"/>
                <a:ea typeface="Barlow Medium"/>
                <a:cs typeface="Barlow Medium"/>
                <a:sym typeface="Barlow Medium"/>
              </a:rPr>
              <a:t>Fluctuating income streams </a:t>
            </a:r>
            <a:endParaRPr sz="1500">
              <a:solidFill>
                <a:schemeClr val="lt1"/>
              </a:solidFill>
              <a:latin typeface="Barlow Medium"/>
              <a:ea typeface="Barlow Medium"/>
              <a:cs typeface="Barlow Medium"/>
              <a:sym typeface="Barlow Medium"/>
            </a:endParaRPr>
          </a:p>
          <a:p>
            <a:pPr indent="-323850" lvl="0" marL="457200" rtl="0" algn="l">
              <a:lnSpc>
                <a:spcPct val="150000"/>
              </a:lnSpc>
              <a:spcBef>
                <a:spcPts val="0"/>
              </a:spcBef>
              <a:spcAft>
                <a:spcPts val="0"/>
              </a:spcAft>
              <a:buClr>
                <a:schemeClr val="lt1"/>
              </a:buClr>
              <a:buSzPts val="1500"/>
              <a:buFont typeface="Barlow Medium"/>
              <a:buChar char="●"/>
            </a:pPr>
            <a:r>
              <a:rPr lang="en-GB" sz="1500">
                <a:solidFill>
                  <a:schemeClr val="lt1"/>
                </a:solidFill>
                <a:latin typeface="Barlow Medium"/>
                <a:ea typeface="Barlow Medium"/>
                <a:cs typeface="Barlow Medium"/>
                <a:sym typeface="Barlow Medium"/>
              </a:rPr>
              <a:t>Reliance on volunteer work</a:t>
            </a:r>
            <a:endParaRPr sz="900">
              <a:solidFill>
                <a:schemeClr val="lt1"/>
              </a:solidFill>
              <a:latin typeface="Barlow Medium"/>
              <a:ea typeface="Barlow Medium"/>
              <a:cs typeface="Barlow Medium"/>
              <a:sym typeface="Barlow Medium"/>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g2fbfd26f8be_0_26"/>
          <p:cNvSpPr txBox="1"/>
          <p:nvPr>
            <p:ph type="ctrTitle"/>
          </p:nvPr>
        </p:nvSpPr>
        <p:spPr>
          <a:xfrm>
            <a:off x="311708" y="8207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GB"/>
              <a:t>Research</a:t>
            </a:r>
            <a:endParaRPr/>
          </a:p>
        </p:txBody>
      </p:sp>
      <p:sp>
        <p:nvSpPr>
          <p:cNvPr id="121" name="Google Shape;121;g2fbfd26f8be_0_26"/>
          <p:cNvSpPr txBox="1"/>
          <p:nvPr>
            <p:ph idx="1" type="subTitle"/>
          </p:nvPr>
        </p:nvSpPr>
        <p:spPr>
          <a:xfrm>
            <a:off x="311700" y="291032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g2fbc5f7d9a0_0_402"/>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Clr>
                <a:schemeClr val="dk1"/>
              </a:buClr>
              <a:buSzPts val="990"/>
              <a:buFont typeface="Arial"/>
              <a:buNone/>
            </a:pPr>
            <a:r>
              <a:rPr lang="en-GB" sz="2980">
                <a:solidFill>
                  <a:schemeClr val="lt1"/>
                </a:solidFill>
              </a:rPr>
              <a:t>Landscape of Diamond OA publishing </a:t>
            </a:r>
            <a:br>
              <a:rPr lang="en-GB" sz="2980">
                <a:solidFill>
                  <a:schemeClr val="lt1"/>
                </a:solidFill>
              </a:rPr>
            </a:br>
            <a:r>
              <a:rPr lang="en-GB" sz="2980">
                <a:solidFill>
                  <a:schemeClr val="lt1"/>
                </a:solidFill>
              </a:rPr>
              <a:t>in Europe</a:t>
            </a:r>
            <a:endParaRPr sz="2980">
              <a:solidFill>
                <a:schemeClr val="lt1"/>
              </a:solidFill>
            </a:endParaRPr>
          </a:p>
        </p:txBody>
      </p:sp>
      <p:sp>
        <p:nvSpPr>
          <p:cNvPr id="127" name="Google Shape;127;g2fbc5f7d9a0_0_402"/>
          <p:cNvSpPr txBox="1"/>
          <p:nvPr>
            <p:ph idx="1" type="subTitle"/>
          </p:nvPr>
        </p:nvSpPr>
        <p:spPr>
          <a:xfrm>
            <a:off x="2741725" y="3185050"/>
            <a:ext cx="2253900" cy="1235100"/>
          </a:xfrm>
          <a:prstGeom prst="rect">
            <a:avLst/>
          </a:prstGeom>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688"/>
              <a:buNone/>
            </a:pPr>
            <a:r>
              <a:rPr lang="en-GB" sz="912"/>
              <a:t>Full report: Institutional Publishing in the ERA: Results from the DIAMAS survey. 2023. Zenodo. </a:t>
            </a:r>
            <a:r>
              <a:rPr lang="en-GB" sz="912" u="sng">
                <a:solidFill>
                  <a:schemeClr val="hlink"/>
                </a:solidFill>
                <a:hlinkClick r:id="rId3"/>
              </a:rPr>
              <a:t>https://doi.org/10.5281/zenodo.10022184</a:t>
            </a:r>
            <a:endParaRPr sz="912"/>
          </a:p>
        </p:txBody>
      </p:sp>
      <p:pic>
        <p:nvPicPr>
          <p:cNvPr id="128" name="Google Shape;128;g2fbc5f7d9a0_0_402"/>
          <p:cNvPicPr preferRelativeResize="0"/>
          <p:nvPr/>
        </p:nvPicPr>
        <p:blipFill>
          <a:blip r:embed="rId4">
            <a:alphaModFix/>
          </a:blip>
          <a:stretch>
            <a:fillRect/>
          </a:stretch>
        </p:blipFill>
        <p:spPr>
          <a:xfrm>
            <a:off x="261725" y="165900"/>
            <a:ext cx="2080450" cy="2945400"/>
          </a:xfrm>
          <a:prstGeom prst="rect">
            <a:avLst/>
          </a:prstGeom>
          <a:noFill/>
          <a:ln>
            <a:noFill/>
          </a:ln>
          <a:effectLst>
            <a:outerShdw blurRad="57150" rotWithShape="0" algn="bl" dir="5400000" dist="19050">
              <a:srgbClr val="000000">
                <a:alpha val="50000"/>
              </a:srgbClr>
            </a:outerShdw>
          </a:effectLst>
        </p:spPr>
      </p:pic>
      <p:pic>
        <p:nvPicPr>
          <p:cNvPr id="129" name="Google Shape;129;g2fbc5f7d9a0_0_402"/>
          <p:cNvPicPr preferRelativeResize="0"/>
          <p:nvPr/>
        </p:nvPicPr>
        <p:blipFill>
          <a:blip r:embed="rId5">
            <a:alphaModFix/>
          </a:blip>
          <a:stretch>
            <a:fillRect/>
          </a:stretch>
        </p:blipFill>
        <p:spPr>
          <a:xfrm>
            <a:off x="2829100" y="165900"/>
            <a:ext cx="2080450" cy="2943490"/>
          </a:xfrm>
          <a:prstGeom prst="rect">
            <a:avLst/>
          </a:prstGeom>
          <a:noFill/>
          <a:ln>
            <a:noFill/>
          </a:ln>
          <a:effectLst>
            <a:outerShdw blurRad="57150" rotWithShape="0" algn="bl" dir="5400000" dist="19050">
              <a:srgbClr val="000000">
                <a:alpha val="50000"/>
              </a:srgbClr>
            </a:outerShdw>
          </a:effectLst>
        </p:spPr>
      </p:pic>
      <p:sp>
        <p:nvSpPr>
          <p:cNvPr id="130" name="Google Shape;130;g2fbc5f7d9a0_0_402"/>
          <p:cNvSpPr txBox="1"/>
          <p:nvPr>
            <p:ph idx="2" type="body"/>
          </p:nvPr>
        </p:nvSpPr>
        <p:spPr>
          <a:xfrm>
            <a:off x="5570950" y="724075"/>
            <a:ext cx="3356400" cy="36960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b="1" lang="en-GB" sz="2800"/>
              <a:t>Landscape of Diamond OA publishing </a:t>
            </a:r>
            <a:br>
              <a:rPr b="1" lang="en-GB" sz="2800"/>
            </a:br>
            <a:r>
              <a:rPr b="1" lang="en-GB" sz="2800"/>
              <a:t>in Europe</a:t>
            </a:r>
            <a:endParaRPr b="1" sz="2800"/>
          </a:p>
          <a:p>
            <a:pPr indent="0" lvl="0" marL="0" rtl="0" algn="ctr">
              <a:spcBef>
                <a:spcPts val="0"/>
              </a:spcBef>
              <a:spcAft>
                <a:spcPts val="0"/>
              </a:spcAft>
              <a:buNone/>
            </a:pPr>
            <a:r>
              <a:t/>
            </a:r>
            <a:endParaRPr b="1" sz="2100"/>
          </a:p>
          <a:p>
            <a:pPr indent="0" lvl="0" marL="0" rtl="0" algn="ctr">
              <a:spcBef>
                <a:spcPts val="0"/>
              </a:spcBef>
              <a:spcAft>
                <a:spcPts val="0"/>
              </a:spcAft>
              <a:buClr>
                <a:schemeClr val="dk1"/>
              </a:buClr>
              <a:buSzPts val="1100"/>
              <a:buFont typeface="Arial"/>
              <a:buNone/>
            </a:pPr>
            <a:r>
              <a:t/>
            </a:r>
            <a:endParaRPr sz="2100">
              <a:solidFill>
                <a:srgbClr val="F7EBD9"/>
              </a:solidFill>
            </a:endParaRPr>
          </a:p>
        </p:txBody>
      </p:sp>
      <p:sp>
        <p:nvSpPr>
          <p:cNvPr id="131" name="Google Shape;131;g2fbc5f7d9a0_0_402"/>
          <p:cNvSpPr txBox="1"/>
          <p:nvPr/>
        </p:nvSpPr>
        <p:spPr>
          <a:xfrm>
            <a:off x="184750" y="3230050"/>
            <a:ext cx="2313000" cy="877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900">
                <a:solidFill>
                  <a:schemeClr val="dk2"/>
                </a:solidFill>
                <a:latin typeface="Barlow"/>
                <a:ea typeface="Barlow"/>
                <a:cs typeface="Barlow"/>
                <a:sym typeface="Barlow"/>
              </a:rPr>
              <a:t>Arasteh, S., &amp; Blake, O. (2024). The European landscape of institutional publishing - A synopsis of results from the DIAMAS survey. Zenodo. </a:t>
            </a:r>
            <a:r>
              <a:rPr lang="en-GB" sz="900" u="sng">
                <a:solidFill>
                  <a:schemeClr val="hlink"/>
                </a:solidFill>
                <a:latin typeface="Barlow"/>
                <a:ea typeface="Barlow"/>
                <a:cs typeface="Barlow"/>
                <a:sym typeface="Barlow"/>
                <a:hlinkClick r:id="rId6"/>
              </a:rPr>
              <a:t>https://doi.org/10.5281/zenodo.10551710</a:t>
            </a:r>
            <a:endParaRPr sz="900">
              <a:latin typeface="Barlow"/>
              <a:ea typeface="Barlow"/>
              <a:cs typeface="Barlow"/>
              <a:sym typeface="Barlow"/>
            </a:endParaRPr>
          </a:p>
        </p:txBody>
      </p:sp>
      <p:pic>
        <p:nvPicPr>
          <p:cNvPr id="132" name="Google Shape;132;g2fbc5f7d9a0_0_402"/>
          <p:cNvPicPr preferRelativeResize="0"/>
          <p:nvPr/>
        </p:nvPicPr>
        <p:blipFill>
          <a:blip r:embed="rId7">
            <a:alphaModFix/>
          </a:blip>
          <a:stretch>
            <a:fillRect/>
          </a:stretch>
        </p:blipFill>
        <p:spPr>
          <a:xfrm>
            <a:off x="663973" y="4107248"/>
            <a:ext cx="972000" cy="962280"/>
          </a:xfrm>
          <a:prstGeom prst="rect">
            <a:avLst/>
          </a:prstGeom>
          <a:noFill/>
          <a:ln>
            <a:noFill/>
          </a:ln>
        </p:spPr>
      </p:pic>
      <p:pic>
        <p:nvPicPr>
          <p:cNvPr id="133" name="Google Shape;133;g2fbc5f7d9a0_0_402"/>
          <p:cNvPicPr preferRelativeResize="0"/>
          <p:nvPr/>
        </p:nvPicPr>
        <p:blipFill>
          <a:blip r:embed="rId8">
            <a:alphaModFix/>
          </a:blip>
          <a:stretch>
            <a:fillRect/>
          </a:stretch>
        </p:blipFill>
        <p:spPr>
          <a:xfrm>
            <a:off x="3295948" y="4103282"/>
            <a:ext cx="973300" cy="97023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137" name="Shape 137"/>
        <p:cNvGrpSpPr/>
        <p:nvPr/>
      </p:nvGrpSpPr>
      <p:grpSpPr>
        <a:xfrm>
          <a:off x="0" y="0"/>
          <a:ext cx="0" cy="0"/>
          <a:chOff x="0" y="0"/>
          <a:chExt cx="0" cy="0"/>
        </a:xfrm>
      </p:grpSpPr>
      <p:pic>
        <p:nvPicPr>
          <p:cNvPr id="138" name="Google Shape;138;g2fbc5f7d9a0_0_394"/>
          <p:cNvPicPr preferRelativeResize="0"/>
          <p:nvPr/>
        </p:nvPicPr>
        <p:blipFill>
          <a:blip r:embed="rId3">
            <a:alphaModFix/>
          </a:blip>
          <a:stretch>
            <a:fillRect/>
          </a:stretch>
        </p:blipFill>
        <p:spPr>
          <a:xfrm>
            <a:off x="4537525" y="267450"/>
            <a:ext cx="4608925" cy="4536100"/>
          </a:xfrm>
          <a:prstGeom prst="rect">
            <a:avLst/>
          </a:prstGeom>
          <a:noFill/>
          <a:ln>
            <a:noFill/>
          </a:ln>
        </p:spPr>
      </p:pic>
      <p:sp>
        <p:nvSpPr>
          <p:cNvPr id="139" name="Google Shape;139;g2fbc5f7d9a0_0_394"/>
          <p:cNvSpPr txBox="1"/>
          <p:nvPr>
            <p:ph idx="1" type="body"/>
          </p:nvPr>
        </p:nvSpPr>
        <p:spPr>
          <a:xfrm>
            <a:off x="235975" y="177375"/>
            <a:ext cx="4752300" cy="4914300"/>
          </a:xfrm>
          <a:prstGeom prst="rect">
            <a:avLst/>
          </a:prstGeom>
        </p:spPr>
        <p:txBody>
          <a:bodyPr anchorCtr="0" anchor="b"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GB" sz="1100">
                <a:solidFill>
                  <a:srgbClr val="FCB315"/>
                </a:solidFill>
                <a:latin typeface="Arial"/>
                <a:ea typeface="Arial"/>
                <a:cs typeface="Arial"/>
                <a:sym typeface="Arial"/>
              </a:rPr>
              <a:t>Who are institutional publishers?</a:t>
            </a:r>
            <a:endParaRPr b="1" sz="1100">
              <a:solidFill>
                <a:srgbClr val="FCB315"/>
              </a:solidFill>
              <a:latin typeface="Arial"/>
              <a:ea typeface="Arial"/>
              <a:cs typeface="Arial"/>
              <a:sym typeface="Arial"/>
            </a:endParaRPr>
          </a:p>
          <a:p>
            <a:pPr indent="-159849" lvl="0" marL="179999" rtl="0" algn="l">
              <a:lnSpc>
                <a:spcPct val="115000"/>
              </a:lnSpc>
              <a:spcBef>
                <a:spcPts val="0"/>
              </a:spcBef>
              <a:spcAft>
                <a:spcPts val="0"/>
              </a:spcAft>
              <a:buClr>
                <a:srgbClr val="0B3459"/>
              </a:buClr>
              <a:buSzPts val="1100"/>
              <a:buFont typeface="Barlow Medium"/>
              <a:buChar char="●"/>
            </a:pPr>
            <a:r>
              <a:rPr lang="en-GB" sz="1100">
                <a:solidFill>
                  <a:srgbClr val="0B3459"/>
                </a:solidFill>
                <a:latin typeface="Barlow Medium"/>
                <a:ea typeface="Barlow Medium"/>
                <a:cs typeface="Barlow Medium"/>
                <a:sym typeface="Barlow Medium"/>
              </a:rPr>
              <a:t>85% are non-commercial or not-for-profit (private or public)</a:t>
            </a:r>
            <a:endParaRPr sz="1100">
              <a:solidFill>
                <a:srgbClr val="0B3459"/>
              </a:solidFill>
              <a:latin typeface="Barlow Medium"/>
              <a:ea typeface="Barlow Medium"/>
              <a:cs typeface="Barlow Medium"/>
              <a:sym typeface="Barlow Medium"/>
            </a:endParaRPr>
          </a:p>
          <a:p>
            <a:pPr indent="0" lvl="0" marL="0" rtl="0" algn="l">
              <a:lnSpc>
                <a:spcPct val="115000"/>
              </a:lnSpc>
              <a:spcBef>
                <a:spcPts val="0"/>
              </a:spcBef>
              <a:spcAft>
                <a:spcPts val="0"/>
              </a:spcAft>
              <a:buNone/>
            </a:pPr>
            <a:r>
              <a:rPr lang="en-GB" sz="500">
                <a:solidFill>
                  <a:srgbClr val="000B14"/>
                </a:solidFill>
              </a:rPr>
              <a:t> </a:t>
            </a:r>
            <a:endParaRPr sz="500">
              <a:solidFill>
                <a:srgbClr val="000B14"/>
              </a:solidFill>
            </a:endParaRPr>
          </a:p>
          <a:p>
            <a:pPr indent="0" lvl="0" marL="0" rtl="0" algn="l">
              <a:lnSpc>
                <a:spcPct val="115000"/>
              </a:lnSpc>
              <a:spcBef>
                <a:spcPts val="0"/>
              </a:spcBef>
              <a:spcAft>
                <a:spcPts val="0"/>
              </a:spcAft>
              <a:buClr>
                <a:schemeClr val="dk1"/>
              </a:buClr>
              <a:buSzPts val="1100"/>
              <a:buFont typeface="Arial"/>
              <a:buNone/>
            </a:pPr>
            <a:r>
              <a:rPr b="1" lang="en-GB" sz="1100">
                <a:solidFill>
                  <a:srgbClr val="FCB315"/>
                </a:solidFill>
                <a:latin typeface="Arial"/>
                <a:ea typeface="Arial"/>
                <a:cs typeface="Arial"/>
                <a:sym typeface="Arial"/>
              </a:rPr>
              <a:t>What do they publish?</a:t>
            </a:r>
            <a:endParaRPr b="1" sz="1100">
              <a:solidFill>
                <a:srgbClr val="FCB315"/>
              </a:solidFill>
              <a:latin typeface="Arial"/>
              <a:ea typeface="Arial"/>
              <a:cs typeface="Arial"/>
              <a:sym typeface="Arial"/>
            </a:endParaRPr>
          </a:p>
          <a:p>
            <a:pPr indent="-159849" lvl="0" marL="179999" rtl="0" algn="l">
              <a:lnSpc>
                <a:spcPct val="115000"/>
              </a:lnSpc>
              <a:spcBef>
                <a:spcPts val="0"/>
              </a:spcBef>
              <a:spcAft>
                <a:spcPts val="0"/>
              </a:spcAft>
              <a:buClr>
                <a:srgbClr val="0B3459"/>
              </a:buClr>
              <a:buSzPts val="1100"/>
              <a:buFont typeface="Barlow Medium"/>
              <a:buChar char="●"/>
            </a:pPr>
            <a:r>
              <a:rPr lang="en-GB" sz="1100">
                <a:solidFill>
                  <a:srgbClr val="0B3459"/>
                </a:solidFill>
                <a:latin typeface="Barlow Medium"/>
                <a:ea typeface="Barlow Medium"/>
                <a:cs typeface="Barlow Medium"/>
                <a:sym typeface="Barlow Medium"/>
              </a:rPr>
              <a:t>90% publish journals and the majority also publish other outputs (books, conference outputs, etc.) </a:t>
            </a:r>
            <a:endParaRPr sz="1100">
              <a:solidFill>
                <a:srgbClr val="0B3459"/>
              </a:solidFill>
              <a:latin typeface="Barlow Medium"/>
              <a:ea typeface="Barlow Medium"/>
              <a:cs typeface="Barlow Medium"/>
              <a:sym typeface="Barlow Medium"/>
            </a:endParaRPr>
          </a:p>
          <a:p>
            <a:pPr indent="0" lvl="0" marL="0" rtl="0" algn="l">
              <a:lnSpc>
                <a:spcPct val="115000"/>
              </a:lnSpc>
              <a:spcBef>
                <a:spcPts val="0"/>
              </a:spcBef>
              <a:spcAft>
                <a:spcPts val="0"/>
              </a:spcAft>
              <a:buNone/>
            </a:pPr>
            <a:r>
              <a:rPr lang="en-GB" sz="300">
                <a:solidFill>
                  <a:srgbClr val="000B14"/>
                </a:solidFill>
              </a:rPr>
              <a:t>  </a:t>
            </a:r>
            <a:endParaRPr sz="300">
              <a:solidFill>
                <a:srgbClr val="000B14"/>
              </a:solidFill>
            </a:endParaRPr>
          </a:p>
          <a:p>
            <a:pPr indent="0" lvl="0" marL="0" rtl="0" algn="l">
              <a:lnSpc>
                <a:spcPct val="115000"/>
              </a:lnSpc>
              <a:spcBef>
                <a:spcPts val="0"/>
              </a:spcBef>
              <a:spcAft>
                <a:spcPts val="0"/>
              </a:spcAft>
              <a:buClr>
                <a:schemeClr val="dk1"/>
              </a:buClr>
              <a:buSzPts val="1100"/>
              <a:buFont typeface="Arial"/>
              <a:buNone/>
            </a:pPr>
            <a:r>
              <a:rPr b="1" lang="en-GB" sz="1100">
                <a:solidFill>
                  <a:srgbClr val="FCB315"/>
                </a:solidFill>
                <a:latin typeface="Arial"/>
                <a:ea typeface="Arial"/>
                <a:cs typeface="Arial"/>
                <a:sym typeface="Arial"/>
              </a:rPr>
              <a:t>How open are their publications?</a:t>
            </a:r>
            <a:endParaRPr b="1" sz="1100">
              <a:solidFill>
                <a:srgbClr val="FCB315"/>
              </a:solidFill>
              <a:latin typeface="Arial"/>
              <a:ea typeface="Arial"/>
              <a:cs typeface="Arial"/>
              <a:sym typeface="Arial"/>
            </a:endParaRPr>
          </a:p>
          <a:p>
            <a:pPr indent="-159849" lvl="0" marL="179999" rtl="0" algn="l">
              <a:lnSpc>
                <a:spcPct val="115000"/>
              </a:lnSpc>
              <a:spcBef>
                <a:spcPts val="0"/>
              </a:spcBef>
              <a:spcAft>
                <a:spcPts val="0"/>
              </a:spcAft>
              <a:buClr>
                <a:srgbClr val="0B3459"/>
              </a:buClr>
              <a:buSzPts val="1100"/>
              <a:buFont typeface="Barlow Medium"/>
              <a:buChar char="●"/>
            </a:pPr>
            <a:r>
              <a:rPr lang="en-GB" sz="1100">
                <a:solidFill>
                  <a:srgbClr val="0B3459"/>
                </a:solidFill>
                <a:latin typeface="Barlow Medium"/>
                <a:ea typeface="Barlow Medium"/>
                <a:cs typeface="Barlow Medium"/>
                <a:sym typeface="Barlow Medium"/>
              </a:rPr>
              <a:t>90% of journal articles, 76% of conference outputs and 58% of books are Open Access (OA).</a:t>
            </a:r>
            <a:endParaRPr sz="1100">
              <a:solidFill>
                <a:srgbClr val="0B3459"/>
              </a:solidFill>
              <a:latin typeface="Barlow Medium"/>
              <a:ea typeface="Barlow Medium"/>
              <a:cs typeface="Barlow Medium"/>
              <a:sym typeface="Barlow Medium"/>
            </a:endParaRPr>
          </a:p>
          <a:p>
            <a:pPr indent="0" lvl="0" marL="0" rtl="0" algn="l">
              <a:lnSpc>
                <a:spcPct val="115000"/>
              </a:lnSpc>
              <a:spcBef>
                <a:spcPts val="0"/>
              </a:spcBef>
              <a:spcAft>
                <a:spcPts val="0"/>
              </a:spcAft>
              <a:buNone/>
            </a:pPr>
            <a:r>
              <a:rPr lang="en-GB" sz="500">
                <a:solidFill>
                  <a:srgbClr val="000B14"/>
                </a:solidFill>
              </a:rPr>
              <a:t>  </a:t>
            </a:r>
            <a:endParaRPr sz="500">
              <a:solidFill>
                <a:srgbClr val="000B14"/>
              </a:solidFill>
            </a:endParaRPr>
          </a:p>
          <a:p>
            <a:pPr indent="0" lvl="0" marL="0" rtl="0" algn="l">
              <a:lnSpc>
                <a:spcPct val="115000"/>
              </a:lnSpc>
              <a:spcBef>
                <a:spcPts val="0"/>
              </a:spcBef>
              <a:spcAft>
                <a:spcPts val="0"/>
              </a:spcAft>
              <a:buNone/>
            </a:pPr>
            <a:r>
              <a:rPr b="1" lang="en-GB" sz="1100">
                <a:solidFill>
                  <a:srgbClr val="FCB315"/>
                </a:solidFill>
                <a:latin typeface="Arial"/>
                <a:ea typeface="Arial"/>
                <a:cs typeface="Arial"/>
                <a:sym typeface="Arial"/>
              </a:rPr>
              <a:t>How do they sustain their publishing operations?</a:t>
            </a:r>
            <a:endParaRPr b="1" sz="1100">
              <a:solidFill>
                <a:srgbClr val="FCB315"/>
              </a:solidFill>
              <a:latin typeface="Arial"/>
              <a:ea typeface="Arial"/>
              <a:cs typeface="Arial"/>
              <a:sym typeface="Arial"/>
            </a:endParaRPr>
          </a:p>
          <a:p>
            <a:pPr indent="-159849" lvl="0" marL="179999" rtl="0" algn="l">
              <a:lnSpc>
                <a:spcPct val="115000"/>
              </a:lnSpc>
              <a:spcBef>
                <a:spcPts val="0"/>
              </a:spcBef>
              <a:spcAft>
                <a:spcPts val="0"/>
              </a:spcAft>
              <a:buClr>
                <a:srgbClr val="0B3459"/>
              </a:buClr>
              <a:buSzPts val="1100"/>
              <a:buFont typeface="Barlow SemiBold"/>
              <a:buChar char="●"/>
            </a:pPr>
            <a:r>
              <a:rPr lang="en-GB" sz="1100">
                <a:solidFill>
                  <a:srgbClr val="0B3459"/>
                </a:solidFill>
                <a:latin typeface="Barlow SemiBold"/>
                <a:ea typeface="Barlow SemiBold"/>
                <a:cs typeface="Barlow SemiBold"/>
                <a:sym typeface="Barlow SemiBold"/>
              </a:rPr>
              <a:t>V</a:t>
            </a:r>
            <a:r>
              <a:rPr lang="en-GB" sz="1100">
                <a:solidFill>
                  <a:srgbClr val="0B3459"/>
                </a:solidFill>
                <a:latin typeface="Barlow SemiBold"/>
                <a:ea typeface="Barlow SemiBold"/>
                <a:cs typeface="Barlow SemiBold"/>
                <a:sym typeface="Barlow SemiBold"/>
              </a:rPr>
              <a:t>arious income streams </a:t>
            </a:r>
            <a:r>
              <a:rPr lang="en-GB" sz="1100">
                <a:solidFill>
                  <a:srgbClr val="0B3459"/>
                </a:solidFill>
                <a:latin typeface="Barlow SemiBold"/>
                <a:ea typeface="Barlow SemiBold"/>
                <a:cs typeface="Barlow SemiBold"/>
                <a:sym typeface="Barlow SemiBold"/>
              </a:rPr>
              <a:t>and s</a:t>
            </a:r>
            <a:r>
              <a:rPr lang="en-GB" sz="1100">
                <a:solidFill>
                  <a:srgbClr val="0B3459"/>
                </a:solidFill>
                <a:latin typeface="Barlow SemiBold"/>
                <a:ea typeface="Barlow SemiBold"/>
                <a:cs typeface="Barlow SemiBold"/>
                <a:sym typeface="Barlow SemiBold"/>
              </a:rPr>
              <a:t>mall budgets (49% operate on &lt;50K EUR)</a:t>
            </a:r>
            <a:endParaRPr sz="1100">
              <a:solidFill>
                <a:srgbClr val="0B3459"/>
              </a:solidFill>
              <a:latin typeface="Barlow SemiBold"/>
              <a:ea typeface="Barlow SemiBold"/>
              <a:cs typeface="Barlow SemiBold"/>
              <a:sym typeface="Barlow SemiBold"/>
            </a:endParaRPr>
          </a:p>
          <a:p>
            <a:pPr indent="-159849" lvl="0" marL="179999" rtl="0" algn="l">
              <a:lnSpc>
                <a:spcPct val="115000"/>
              </a:lnSpc>
              <a:spcBef>
                <a:spcPts val="0"/>
              </a:spcBef>
              <a:spcAft>
                <a:spcPts val="0"/>
              </a:spcAft>
              <a:buClr>
                <a:srgbClr val="0B3459"/>
              </a:buClr>
              <a:buSzPts val="1100"/>
              <a:buFont typeface="Barlow SemiBold"/>
              <a:buChar char="●"/>
            </a:pPr>
            <a:r>
              <a:rPr lang="en-GB" sz="1100">
                <a:solidFill>
                  <a:srgbClr val="0B3459"/>
                </a:solidFill>
                <a:latin typeface="Barlow SemiBold"/>
                <a:ea typeface="Barlow SemiBold"/>
                <a:cs typeface="Barlow SemiBold"/>
                <a:sym typeface="Barlow SemiBold"/>
              </a:rPr>
              <a:t>Non-monetary and in-kind support from </a:t>
            </a:r>
            <a:r>
              <a:rPr lang="en-GB" sz="1100">
                <a:solidFill>
                  <a:srgbClr val="0B3459"/>
                </a:solidFill>
                <a:latin typeface="Barlow SemiBold"/>
                <a:ea typeface="Barlow SemiBold"/>
                <a:cs typeface="Barlow SemiBold"/>
                <a:sym typeface="Barlow SemiBold"/>
              </a:rPr>
              <a:t>their </a:t>
            </a:r>
            <a:r>
              <a:rPr lang="en-GB" sz="1100">
                <a:solidFill>
                  <a:srgbClr val="0B3459"/>
                </a:solidFill>
                <a:latin typeface="Barlow SemiBold"/>
                <a:ea typeface="Barlow SemiBold"/>
                <a:cs typeface="Barlow SemiBold"/>
                <a:sym typeface="Barlow SemiBold"/>
              </a:rPr>
              <a:t>parent organisations</a:t>
            </a:r>
            <a:endParaRPr sz="1100">
              <a:solidFill>
                <a:srgbClr val="0B3459"/>
              </a:solidFill>
              <a:latin typeface="Barlow SemiBold"/>
              <a:ea typeface="Barlow SemiBold"/>
              <a:cs typeface="Barlow SemiBold"/>
              <a:sym typeface="Barlow SemiBold"/>
            </a:endParaRPr>
          </a:p>
          <a:p>
            <a:pPr indent="0" lvl="0" marL="0" rtl="0" algn="l">
              <a:lnSpc>
                <a:spcPct val="115000"/>
              </a:lnSpc>
              <a:spcBef>
                <a:spcPts val="0"/>
              </a:spcBef>
              <a:spcAft>
                <a:spcPts val="0"/>
              </a:spcAft>
              <a:buNone/>
            </a:pPr>
            <a:r>
              <a:rPr lang="en-GB" sz="500">
                <a:solidFill>
                  <a:srgbClr val="000B14"/>
                </a:solidFill>
              </a:rPr>
              <a:t>  </a:t>
            </a:r>
            <a:endParaRPr sz="500">
              <a:solidFill>
                <a:srgbClr val="000B14"/>
              </a:solidFill>
            </a:endParaRPr>
          </a:p>
          <a:p>
            <a:pPr indent="0" lvl="0" marL="0" rtl="0" algn="l">
              <a:lnSpc>
                <a:spcPct val="115000"/>
              </a:lnSpc>
              <a:spcBef>
                <a:spcPts val="0"/>
              </a:spcBef>
              <a:spcAft>
                <a:spcPts val="0"/>
              </a:spcAft>
              <a:buNone/>
            </a:pPr>
            <a:r>
              <a:rPr b="1" lang="en-GB" sz="1100">
                <a:solidFill>
                  <a:srgbClr val="FCB315"/>
                </a:solidFill>
                <a:latin typeface="Arial"/>
                <a:ea typeface="Arial"/>
                <a:cs typeface="Arial"/>
                <a:sym typeface="Arial"/>
              </a:rPr>
              <a:t>How do they provide the publishing infrastructure?</a:t>
            </a:r>
            <a:endParaRPr b="1" sz="1100">
              <a:solidFill>
                <a:srgbClr val="FCB315"/>
              </a:solidFill>
              <a:latin typeface="Arial"/>
              <a:ea typeface="Arial"/>
              <a:cs typeface="Arial"/>
              <a:sym typeface="Arial"/>
            </a:endParaRPr>
          </a:p>
          <a:p>
            <a:pPr indent="-159849" lvl="0" marL="179999" rtl="0" algn="l">
              <a:lnSpc>
                <a:spcPct val="115000"/>
              </a:lnSpc>
              <a:spcBef>
                <a:spcPts val="0"/>
              </a:spcBef>
              <a:spcAft>
                <a:spcPts val="0"/>
              </a:spcAft>
              <a:buClr>
                <a:srgbClr val="0B3459"/>
              </a:buClr>
              <a:buSzPts val="1100"/>
              <a:buFont typeface="Barlow Medium"/>
              <a:buChar char="●"/>
            </a:pPr>
            <a:r>
              <a:rPr lang="en-GB" sz="1100">
                <a:solidFill>
                  <a:srgbClr val="0B3459"/>
                </a:solidFill>
                <a:latin typeface="Barlow Medium"/>
                <a:ea typeface="Barlow Medium"/>
                <a:cs typeface="Barlow Medium"/>
                <a:sym typeface="Barlow Medium"/>
              </a:rPr>
              <a:t>Reliance on parent organisations</a:t>
            </a:r>
            <a:r>
              <a:rPr lang="en-GB" sz="1100">
                <a:solidFill>
                  <a:srgbClr val="0B3459"/>
                </a:solidFill>
                <a:latin typeface="Barlow Medium"/>
                <a:ea typeface="Barlow Medium"/>
                <a:cs typeface="Barlow Medium"/>
                <a:sym typeface="Barlow Medium"/>
              </a:rPr>
              <a:t> and c</a:t>
            </a:r>
            <a:r>
              <a:rPr lang="en-GB" sz="1100">
                <a:solidFill>
                  <a:srgbClr val="0B3459"/>
                </a:solidFill>
                <a:latin typeface="Barlow Medium"/>
                <a:ea typeface="Barlow Medium"/>
                <a:cs typeface="Barlow Medium"/>
                <a:sym typeface="Barlow Medium"/>
              </a:rPr>
              <a:t>ollaboration with various service providers </a:t>
            </a:r>
            <a:endParaRPr sz="1100">
              <a:solidFill>
                <a:srgbClr val="0B3459"/>
              </a:solidFill>
              <a:latin typeface="Barlow Medium"/>
              <a:ea typeface="Barlow Medium"/>
              <a:cs typeface="Barlow Medium"/>
              <a:sym typeface="Barlow Medium"/>
            </a:endParaRPr>
          </a:p>
          <a:p>
            <a:pPr indent="-159849" lvl="0" marL="179999" rtl="0" algn="l">
              <a:lnSpc>
                <a:spcPct val="115000"/>
              </a:lnSpc>
              <a:spcBef>
                <a:spcPts val="0"/>
              </a:spcBef>
              <a:spcAft>
                <a:spcPts val="0"/>
              </a:spcAft>
              <a:buClr>
                <a:srgbClr val="0B3459"/>
              </a:buClr>
              <a:buSzPts val="1100"/>
              <a:buFont typeface="Barlow Medium"/>
              <a:buChar char="●"/>
            </a:pPr>
            <a:r>
              <a:rPr lang="en-GB" sz="1100">
                <a:solidFill>
                  <a:srgbClr val="0B3459"/>
                </a:solidFill>
                <a:latin typeface="Barlow Medium"/>
                <a:ea typeface="Barlow Medium"/>
                <a:cs typeface="Barlow Medium"/>
                <a:sym typeface="Barlow Medium"/>
              </a:rPr>
              <a:t>More than 70% use publishing platforms based on open-source software</a:t>
            </a:r>
            <a:r>
              <a:rPr lang="en-GB" sz="1100">
                <a:solidFill>
                  <a:srgbClr val="0B3459"/>
                </a:solidFill>
                <a:latin typeface="Barlow Medium"/>
                <a:ea typeface="Barlow Medium"/>
                <a:cs typeface="Barlow Medium"/>
                <a:sym typeface="Barlow Medium"/>
              </a:rPr>
              <a:t>.</a:t>
            </a:r>
            <a:endParaRPr sz="1100">
              <a:solidFill>
                <a:srgbClr val="0B3459"/>
              </a:solidFill>
              <a:latin typeface="Barlow Medium"/>
              <a:ea typeface="Barlow Medium"/>
              <a:cs typeface="Barlow Medium"/>
              <a:sym typeface="Barlow Medium"/>
            </a:endParaRPr>
          </a:p>
          <a:p>
            <a:pPr indent="0" lvl="0" marL="0" rtl="0" algn="l">
              <a:lnSpc>
                <a:spcPct val="115000"/>
              </a:lnSpc>
              <a:spcBef>
                <a:spcPts val="0"/>
              </a:spcBef>
              <a:spcAft>
                <a:spcPts val="0"/>
              </a:spcAft>
              <a:buNone/>
            </a:pPr>
            <a:r>
              <a:rPr lang="en-GB" sz="500">
                <a:solidFill>
                  <a:srgbClr val="0B3459"/>
                </a:solidFill>
              </a:rPr>
              <a:t> </a:t>
            </a:r>
            <a:endParaRPr sz="500">
              <a:solidFill>
                <a:srgbClr val="0B3459"/>
              </a:solidFill>
            </a:endParaRPr>
          </a:p>
          <a:p>
            <a:pPr indent="0" lvl="0" marL="0" rtl="0" algn="l">
              <a:lnSpc>
                <a:spcPct val="115000"/>
              </a:lnSpc>
              <a:spcBef>
                <a:spcPts val="0"/>
              </a:spcBef>
              <a:spcAft>
                <a:spcPts val="0"/>
              </a:spcAft>
              <a:buNone/>
            </a:pPr>
            <a:r>
              <a:rPr b="1" lang="en-GB" sz="1100">
                <a:solidFill>
                  <a:srgbClr val="FCB315"/>
                </a:solidFill>
                <a:latin typeface="Arial"/>
                <a:ea typeface="Arial"/>
                <a:cs typeface="Arial"/>
                <a:sym typeface="Arial"/>
              </a:rPr>
              <a:t>What challenges do they face?</a:t>
            </a:r>
            <a:endParaRPr b="1" sz="1100">
              <a:solidFill>
                <a:srgbClr val="FCB315"/>
              </a:solidFill>
              <a:latin typeface="Arial"/>
              <a:ea typeface="Arial"/>
              <a:cs typeface="Arial"/>
              <a:sym typeface="Arial"/>
            </a:endParaRPr>
          </a:p>
          <a:p>
            <a:pPr indent="-159849" lvl="0" marL="179999" rtl="0" algn="l">
              <a:lnSpc>
                <a:spcPct val="115000"/>
              </a:lnSpc>
              <a:spcBef>
                <a:spcPts val="0"/>
              </a:spcBef>
              <a:spcAft>
                <a:spcPts val="0"/>
              </a:spcAft>
              <a:buClr>
                <a:srgbClr val="0B3459"/>
              </a:buClr>
              <a:buSzPts val="1100"/>
              <a:buFont typeface="Barlow Medium"/>
              <a:buChar char="●"/>
            </a:pPr>
            <a:r>
              <a:rPr lang="en-GB" sz="1100">
                <a:solidFill>
                  <a:srgbClr val="0B3459"/>
                </a:solidFill>
                <a:latin typeface="Barlow Medium"/>
                <a:ea typeface="Barlow Medium"/>
                <a:cs typeface="Barlow Medium"/>
                <a:sym typeface="Barlow Medium"/>
              </a:rPr>
              <a:t>Financial challenges</a:t>
            </a:r>
            <a:endParaRPr sz="1100">
              <a:solidFill>
                <a:srgbClr val="0B3459"/>
              </a:solidFill>
              <a:latin typeface="Barlow Medium"/>
              <a:ea typeface="Barlow Medium"/>
              <a:cs typeface="Barlow Medium"/>
              <a:sym typeface="Barlow Medium"/>
            </a:endParaRPr>
          </a:p>
          <a:p>
            <a:pPr indent="-159849" lvl="0" marL="179999" rtl="0" algn="l">
              <a:lnSpc>
                <a:spcPct val="115000"/>
              </a:lnSpc>
              <a:spcBef>
                <a:spcPts val="0"/>
              </a:spcBef>
              <a:spcAft>
                <a:spcPts val="0"/>
              </a:spcAft>
              <a:buClr>
                <a:srgbClr val="0B3459"/>
              </a:buClr>
              <a:buSzPts val="1100"/>
              <a:buFont typeface="Barlow Medium"/>
              <a:buChar char="●"/>
            </a:pPr>
            <a:r>
              <a:rPr lang="en-GB" sz="1100">
                <a:solidFill>
                  <a:srgbClr val="0B3459"/>
                </a:solidFill>
                <a:latin typeface="Barlow Medium"/>
                <a:ea typeface="Barlow Medium"/>
                <a:cs typeface="Barlow Medium"/>
                <a:sym typeface="Barlow Medium"/>
              </a:rPr>
              <a:t>Efforts to improve quality </a:t>
            </a:r>
            <a:endParaRPr sz="1100">
              <a:solidFill>
                <a:srgbClr val="0B3459"/>
              </a:solidFill>
              <a:latin typeface="Barlow Medium"/>
              <a:ea typeface="Barlow Medium"/>
              <a:cs typeface="Barlow Medium"/>
              <a:sym typeface="Barlow Medium"/>
            </a:endParaRPr>
          </a:p>
          <a:p>
            <a:pPr indent="-159849" lvl="0" marL="179999" rtl="0" algn="l">
              <a:lnSpc>
                <a:spcPct val="115000"/>
              </a:lnSpc>
              <a:spcBef>
                <a:spcPts val="0"/>
              </a:spcBef>
              <a:spcAft>
                <a:spcPts val="0"/>
              </a:spcAft>
              <a:buClr>
                <a:srgbClr val="0B3459"/>
              </a:buClr>
              <a:buSzPts val="1100"/>
              <a:buFont typeface="Barlow Medium"/>
              <a:buChar char="●"/>
            </a:pPr>
            <a:r>
              <a:rPr lang="en-GB" sz="1100">
                <a:solidFill>
                  <a:srgbClr val="0B3459"/>
                </a:solidFill>
                <a:latin typeface="Barlow Medium"/>
                <a:ea typeface="Barlow Medium"/>
                <a:cs typeface="Barlow Medium"/>
                <a:sym typeface="Barlow Medium"/>
              </a:rPr>
              <a:t>A</a:t>
            </a:r>
            <a:r>
              <a:rPr lang="en-GB" sz="1100">
                <a:solidFill>
                  <a:srgbClr val="0B3459"/>
                </a:solidFill>
                <a:latin typeface="Barlow Medium"/>
                <a:ea typeface="Barlow Medium"/>
                <a:cs typeface="Barlow Medium"/>
                <a:sym typeface="Barlow Medium"/>
              </a:rPr>
              <a:t>rchiving and digital preservation</a:t>
            </a:r>
            <a:r>
              <a:rPr lang="en-GB" sz="1100">
                <a:solidFill>
                  <a:srgbClr val="0B3459"/>
                </a:solidFill>
                <a:latin typeface="Barlow Medium"/>
                <a:ea typeface="Barlow Medium"/>
                <a:cs typeface="Barlow Medium"/>
                <a:sym typeface="Barlow Medium"/>
              </a:rPr>
              <a:t>.</a:t>
            </a:r>
            <a:endParaRPr sz="1100">
              <a:solidFill>
                <a:srgbClr val="0B3459"/>
              </a:solidFill>
              <a:latin typeface="Barlow Medium"/>
              <a:ea typeface="Barlow Medium"/>
              <a:cs typeface="Barlow Medium"/>
              <a:sym typeface="Barlow Medium"/>
            </a:endParaRPr>
          </a:p>
          <a:p>
            <a:pPr indent="-159849" lvl="0" marL="179999" rtl="0" algn="l">
              <a:lnSpc>
                <a:spcPct val="115000"/>
              </a:lnSpc>
              <a:spcBef>
                <a:spcPts val="0"/>
              </a:spcBef>
              <a:spcAft>
                <a:spcPts val="0"/>
              </a:spcAft>
              <a:buClr>
                <a:srgbClr val="0B3459"/>
              </a:buClr>
              <a:buSzPts val="1100"/>
              <a:buFont typeface="Barlow Medium"/>
              <a:buChar char="●"/>
            </a:pPr>
            <a:r>
              <a:rPr lang="en-GB" sz="1100">
                <a:solidFill>
                  <a:srgbClr val="0B3459"/>
                </a:solidFill>
                <a:latin typeface="Barlow Medium"/>
                <a:ea typeface="Barlow Medium"/>
                <a:cs typeface="Barlow Medium"/>
                <a:sym typeface="Barlow Medium"/>
              </a:rPr>
              <a:t>Indexation in international databases.</a:t>
            </a:r>
            <a:endParaRPr sz="1100">
              <a:solidFill>
                <a:srgbClr val="0B3459"/>
              </a:solidFill>
              <a:latin typeface="Barlow Medium"/>
              <a:ea typeface="Barlow Medium"/>
              <a:cs typeface="Barlow Medium"/>
              <a:sym typeface="Barlow Medium"/>
            </a:endParaRPr>
          </a:p>
          <a:p>
            <a:pPr indent="-159849" lvl="0" marL="179999" rtl="0" algn="l">
              <a:lnSpc>
                <a:spcPct val="115000"/>
              </a:lnSpc>
              <a:spcBef>
                <a:spcPts val="0"/>
              </a:spcBef>
              <a:spcAft>
                <a:spcPts val="0"/>
              </a:spcAft>
              <a:buClr>
                <a:srgbClr val="0B3459"/>
              </a:buClr>
              <a:buSzPts val="1100"/>
              <a:buFont typeface="Barlow Medium"/>
              <a:buChar char="●"/>
            </a:pPr>
            <a:r>
              <a:rPr lang="en-GB" sz="1100">
                <a:solidFill>
                  <a:srgbClr val="0B3459"/>
                </a:solidFill>
                <a:latin typeface="Barlow Medium"/>
                <a:ea typeface="Barlow Medium"/>
                <a:cs typeface="Barlow Medium"/>
                <a:sym typeface="Barlow Medium"/>
              </a:rPr>
              <a:t>Equity, Diversity, Inclusion and Belonging (EDIB) dimensions are not yet an accepted standard in scholarly publishing.</a:t>
            </a:r>
            <a:endParaRPr>
              <a:latin typeface="Barlow Medium"/>
              <a:ea typeface="Barlow Medium"/>
              <a:cs typeface="Barlow Medium"/>
              <a:sym typeface="Barlow Medium"/>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g2fbfd26f8be_0_31"/>
          <p:cNvSpPr txBox="1"/>
          <p:nvPr>
            <p:ph idx="2" type="body"/>
          </p:nvPr>
        </p:nvSpPr>
        <p:spPr>
          <a:xfrm>
            <a:off x="295600" y="916875"/>
            <a:ext cx="4759200" cy="3850200"/>
          </a:xfrm>
          <a:prstGeom prst="rect">
            <a:avLst/>
          </a:prstGeom>
        </p:spPr>
        <p:txBody>
          <a:bodyPr anchorCtr="0" anchor="ctr" bIns="91425" lIns="91425" spcFirstLastPara="1" rIns="91425" wrap="square" tIns="91425">
            <a:noAutofit/>
          </a:bodyPr>
          <a:lstStyle/>
          <a:p>
            <a:pPr indent="0" lvl="0" marL="0" rtl="0" algn="ctr">
              <a:lnSpc>
                <a:spcPct val="116090"/>
              </a:lnSpc>
              <a:spcBef>
                <a:spcPts val="0"/>
              </a:spcBef>
              <a:spcAft>
                <a:spcPts val="0"/>
              </a:spcAft>
              <a:buNone/>
            </a:pPr>
            <a:r>
              <a:rPr b="1" lang="en-GB" sz="2200">
                <a:solidFill>
                  <a:srgbClr val="F9A01B"/>
                </a:solidFill>
              </a:rPr>
              <a:t>Sustainability</a:t>
            </a:r>
            <a:endParaRPr b="1" sz="2200">
              <a:solidFill>
                <a:srgbClr val="F9A01B"/>
              </a:solidFill>
            </a:endParaRPr>
          </a:p>
          <a:p>
            <a:pPr indent="0" lvl="0" marL="0" rtl="0" algn="ctr">
              <a:lnSpc>
                <a:spcPct val="116090"/>
              </a:lnSpc>
              <a:spcBef>
                <a:spcPts val="0"/>
              </a:spcBef>
              <a:spcAft>
                <a:spcPts val="0"/>
              </a:spcAft>
              <a:buNone/>
            </a:pPr>
            <a:r>
              <a:t/>
            </a:r>
            <a:endParaRPr b="1" sz="1700">
              <a:solidFill>
                <a:srgbClr val="F9A01B"/>
              </a:solidFill>
            </a:endParaRPr>
          </a:p>
          <a:p>
            <a:pPr indent="0" lvl="0" marL="0" rtl="0" algn="l">
              <a:lnSpc>
                <a:spcPct val="116090"/>
              </a:lnSpc>
              <a:spcBef>
                <a:spcPts val="0"/>
              </a:spcBef>
              <a:spcAft>
                <a:spcPts val="0"/>
              </a:spcAft>
              <a:buNone/>
            </a:pPr>
            <a:r>
              <a:rPr lang="en-GB" sz="1300">
                <a:solidFill>
                  <a:srgbClr val="1D3880"/>
                </a:solidFill>
              </a:rPr>
              <a:t>The capacity to develop and implement feasible medium-term resource strategies that facilitate the consistent execution of editorial tasks, incorporating essential developmental elements for adhering to globally recognised quality standards in editorial work and publishing, all while guaranteeing the continuous accessibility of published content. This capacity can depend on the internal resources and expectations of institutional publishers and service providers, the contextually available funding and workforce sources, and the effectiveness of the strategies deployed.</a:t>
            </a:r>
            <a:endParaRPr sz="1300">
              <a:solidFill>
                <a:srgbClr val="1D3880"/>
              </a:solidFill>
            </a:endParaRPr>
          </a:p>
        </p:txBody>
      </p:sp>
      <p:sp>
        <p:nvSpPr>
          <p:cNvPr id="145" name="Google Shape;145;g2fbfd26f8be_0_31"/>
          <p:cNvSpPr txBox="1"/>
          <p:nvPr>
            <p:ph type="title"/>
          </p:nvPr>
        </p:nvSpPr>
        <p:spPr>
          <a:xfrm>
            <a:off x="5614175" y="1086350"/>
            <a:ext cx="3298200" cy="3347700"/>
          </a:xfrm>
          <a:prstGeom prst="rect">
            <a:avLst/>
          </a:prstGeom>
        </p:spPr>
        <p:txBody>
          <a:bodyPr anchorCtr="0" anchor="b" bIns="91425" lIns="91425" spcFirstLastPara="1" rIns="91425" wrap="square" tIns="91425">
            <a:noAutofit/>
          </a:bodyPr>
          <a:lstStyle/>
          <a:p>
            <a:pPr indent="0" lvl="0" marL="0" rtl="0" algn="ctr">
              <a:lnSpc>
                <a:spcPct val="115000"/>
              </a:lnSpc>
              <a:spcBef>
                <a:spcPts val="0"/>
              </a:spcBef>
              <a:spcAft>
                <a:spcPts val="0"/>
              </a:spcAft>
              <a:buNone/>
            </a:pPr>
            <a:r>
              <a:rPr lang="en-GB" sz="2800">
                <a:solidFill>
                  <a:schemeClr val="lt1"/>
                </a:solidFill>
              </a:rPr>
              <a:t>Financial sustainability of institutional publishers and service providers in Europe </a:t>
            </a:r>
            <a:endParaRPr sz="2800">
              <a:solidFill>
                <a:schemeClr val="lt1"/>
              </a:solidFill>
            </a:endParaRPr>
          </a:p>
          <a:p>
            <a:pPr indent="0" lvl="0" marL="0" rtl="0" algn="l">
              <a:lnSpc>
                <a:spcPct val="115000"/>
              </a:lnSpc>
              <a:spcBef>
                <a:spcPts val="0"/>
              </a:spcBef>
              <a:spcAft>
                <a:spcPts val="0"/>
              </a:spcAft>
              <a:buNone/>
            </a:pPr>
            <a:r>
              <a:t/>
            </a:r>
            <a:endParaRPr sz="1480">
              <a:solidFill>
                <a:schemeClr val="lt1"/>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Oliver Blake</dc:creator>
</cp:coreProperties>
</file>